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3.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3652" r:id="rId2"/>
  </p:sldMasterIdLst>
  <p:notesMasterIdLst>
    <p:notesMasterId r:id="rId26"/>
  </p:notesMasterIdLst>
  <p:handoutMasterIdLst>
    <p:handoutMasterId r:id="rId27"/>
  </p:handoutMasterIdLst>
  <p:sldIdLst>
    <p:sldId id="495" r:id="rId3"/>
    <p:sldId id="581" r:id="rId4"/>
    <p:sldId id="568" r:id="rId5"/>
    <p:sldId id="571" r:id="rId6"/>
    <p:sldId id="572" r:id="rId7"/>
    <p:sldId id="570" r:id="rId8"/>
    <p:sldId id="569" r:id="rId9"/>
    <p:sldId id="582" r:id="rId10"/>
    <p:sldId id="573" r:id="rId11"/>
    <p:sldId id="583" r:id="rId12"/>
    <p:sldId id="584" r:id="rId13"/>
    <p:sldId id="574" r:id="rId14"/>
    <p:sldId id="566" r:id="rId15"/>
    <p:sldId id="579" r:id="rId16"/>
    <p:sldId id="565" r:id="rId17"/>
    <p:sldId id="580" r:id="rId18"/>
    <p:sldId id="575" r:id="rId19"/>
    <p:sldId id="576" r:id="rId20"/>
    <p:sldId id="577" r:id="rId21"/>
    <p:sldId id="578" r:id="rId22"/>
    <p:sldId id="552" r:id="rId23"/>
    <p:sldId id="545" r:id="rId24"/>
    <p:sldId id="417" r:id="rId25"/>
  </p:sldIdLst>
  <p:sldSz cx="12192000" cy="6858000"/>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34"/>
    <a:srgbClr val="FF3300"/>
    <a:srgbClr val="FF0000"/>
    <a:srgbClr val="00953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016" autoAdjust="0"/>
    <p:restoredTop sz="94706" autoAdjust="0"/>
  </p:normalViewPr>
  <p:slideViewPr>
    <p:cSldViewPr>
      <p:cViewPr varScale="1">
        <p:scale>
          <a:sx n="62" d="100"/>
          <a:sy n="62" d="100"/>
        </p:scale>
        <p:origin x="526" y="24"/>
      </p:cViewPr>
      <p:guideLst>
        <p:guide orient="horz" pos="2160"/>
        <p:guide pos="3840"/>
      </p:guideLst>
    </p:cSldViewPr>
  </p:slideViewPr>
  <p:notesTextViewPr>
    <p:cViewPr>
      <p:scale>
        <a:sx n="3" d="2"/>
        <a:sy n="3" d="2"/>
      </p:scale>
      <p:origin x="0" y="0"/>
    </p:cViewPr>
  </p:notesTextViewPr>
  <p:sorterViewPr>
    <p:cViewPr>
      <p:scale>
        <a:sx n="150" d="100"/>
        <a:sy n="150" d="100"/>
      </p:scale>
      <p:origin x="0" y="0"/>
    </p:cViewPr>
  </p:sorterViewPr>
  <p:notesViewPr>
    <p:cSldViewPr>
      <p:cViewPr varScale="1">
        <p:scale>
          <a:sx n="80" d="100"/>
          <a:sy n="80" d="100"/>
        </p:scale>
        <p:origin x="-205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36C0DF-6C5A-4342-A2FE-4E3F2AB15BE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de-DE"/>
        </a:p>
      </dgm:t>
    </dgm:pt>
    <dgm:pt modelId="{6DFE7B47-D4F0-4F35-B72C-8B5F55EC546E}">
      <dgm:prSet phldrT="[Text]" custT="1"/>
      <dgm:spPr>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gm:spPr>
      <dgm:t>
        <a:bodyPr/>
        <a:lstStyle/>
        <a:p>
          <a:r>
            <a:rPr lang="de-DE" sz="2400" b="1" dirty="0"/>
            <a:t>Leistungsbereich</a:t>
          </a:r>
        </a:p>
        <a:p>
          <a:r>
            <a:rPr lang="de-DE" sz="2000" dirty="0"/>
            <a:t>WBO</a:t>
          </a:r>
        </a:p>
      </dgm:t>
    </dgm:pt>
    <dgm:pt modelId="{60EF27CB-02D6-4EAA-8EDA-43B411E43636}" type="parTrans" cxnId="{A1E6173C-7014-4A54-B748-C659025A3E3F}">
      <dgm:prSet/>
      <dgm:spPr/>
      <dgm:t>
        <a:bodyPr/>
        <a:lstStyle/>
        <a:p>
          <a:endParaRPr lang="de-DE"/>
        </a:p>
      </dgm:t>
    </dgm:pt>
    <dgm:pt modelId="{85938170-587B-40E5-9D9F-0C0B22178815}" type="sibTrans" cxnId="{A1E6173C-7014-4A54-B748-C659025A3E3F}">
      <dgm:prSet/>
      <dgm:spPr/>
      <dgm:t>
        <a:bodyPr/>
        <a:lstStyle/>
        <a:p>
          <a:endParaRPr lang="de-DE"/>
        </a:p>
      </dgm:t>
    </dgm:pt>
    <dgm:pt modelId="{21E8C398-7F07-41F5-81EE-537C4CD5A58A}">
      <dgm:prSet phldrT="[Text]" custT="1"/>
      <dgm:spPr>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gm:spPr>
      <dgm:t>
        <a:bodyPr spcFirstLastPara="0" vert="horz" wrap="square" lIns="15240" tIns="15240" rIns="15240" bIns="15240" numCol="1" spcCol="1270" anchor="ctr" anchorCtr="0"/>
        <a:lstStyle/>
        <a:p>
          <a:pPr marL="0" lvl="0" indent="0" algn="ctr" defTabSz="1066800">
            <a:lnSpc>
              <a:spcPct val="90000"/>
            </a:lnSpc>
            <a:spcBef>
              <a:spcPct val="0"/>
            </a:spcBef>
            <a:spcAft>
              <a:spcPct val="35000"/>
            </a:spcAft>
            <a:buNone/>
          </a:pPr>
          <a:r>
            <a:rPr lang="de-DE" sz="2000" b="1" kern="1200" dirty="0">
              <a:solidFill>
                <a:srgbClr val="FFFFFF"/>
              </a:solidFill>
              <a:latin typeface="Arial"/>
              <a:ea typeface="+mn-ea"/>
              <a:cs typeface="+mn-cs"/>
            </a:rPr>
            <a:t>Allgemeine  Leistungsgruppen</a:t>
          </a:r>
        </a:p>
        <a:p>
          <a:pPr marL="0" lvl="0" indent="0" algn="ctr" defTabSz="1066800">
            <a:lnSpc>
              <a:spcPct val="90000"/>
            </a:lnSpc>
            <a:spcBef>
              <a:spcPct val="0"/>
            </a:spcBef>
            <a:spcAft>
              <a:spcPct val="35000"/>
            </a:spcAft>
            <a:buNone/>
          </a:pPr>
          <a:r>
            <a:rPr lang="de-DE" sz="2000" kern="1200" dirty="0"/>
            <a:t>WBO</a:t>
          </a:r>
          <a:endParaRPr lang="de-DE" sz="2000" b="1" kern="1200" dirty="0">
            <a:solidFill>
              <a:srgbClr val="FFFFFF"/>
            </a:solidFill>
            <a:latin typeface="Arial"/>
            <a:ea typeface="+mn-ea"/>
            <a:cs typeface="+mn-cs"/>
          </a:endParaRPr>
        </a:p>
      </dgm:t>
    </dgm:pt>
    <dgm:pt modelId="{B4EE9433-8825-4251-9625-B461A0E27518}" type="parTrans" cxnId="{02981561-BB11-4EE2-B40C-569EFF13F668}">
      <dgm:prSet/>
      <dgm:spPr/>
      <dgm:t>
        <a:bodyPr/>
        <a:lstStyle/>
        <a:p>
          <a:endParaRPr lang="de-DE"/>
        </a:p>
      </dgm:t>
    </dgm:pt>
    <dgm:pt modelId="{CB2B4453-CB5D-4F48-B917-763FE2323128}" type="sibTrans" cxnId="{02981561-BB11-4EE2-B40C-569EFF13F668}">
      <dgm:prSet/>
      <dgm:spPr/>
      <dgm:t>
        <a:bodyPr/>
        <a:lstStyle/>
        <a:p>
          <a:endParaRPr lang="de-DE"/>
        </a:p>
      </dgm:t>
    </dgm:pt>
    <dgm:pt modelId="{FAB1FE3A-57BD-4F0E-96DC-F4028F1BA888}">
      <dgm:prSet phldrT="[Text]" custT="1"/>
      <dgm:spPr>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gm:spPr>
      <dgm:t>
        <a:bodyPr spcFirstLastPara="0" vert="horz" wrap="square" lIns="15240" tIns="15240" rIns="15240" bIns="15240" numCol="1" spcCol="1270" anchor="ctr" anchorCtr="0"/>
        <a:lstStyle/>
        <a:p>
          <a:pPr marL="0" lvl="0" algn="ctr" defTabSz="1066800">
            <a:lnSpc>
              <a:spcPct val="90000"/>
            </a:lnSpc>
            <a:spcBef>
              <a:spcPct val="0"/>
            </a:spcBef>
            <a:spcAft>
              <a:spcPct val="35000"/>
            </a:spcAft>
            <a:buNone/>
          </a:pPr>
          <a:r>
            <a:rPr lang="de-DE" sz="2000" b="1" kern="1200" dirty="0">
              <a:solidFill>
                <a:srgbClr val="FFFFFF"/>
              </a:solidFill>
              <a:latin typeface="Arial"/>
              <a:ea typeface="+mn-ea"/>
              <a:cs typeface="+mn-cs"/>
            </a:rPr>
            <a:t>Spezifische Leistungsgruppen</a:t>
          </a:r>
        </a:p>
        <a:p>
          <a:pPr marL="0" lvl="0" algn="ctr" defTabSz="1066800">
            <a:lnSpc>
              <a:spcPct val="90000"/>
            </a:lnSpc>
            <a:spcBef>
              <a:spcPct val="0"/>
            </a:spcBef>
            <a:spcAft>
              <a:spcPct val="35000"/>
            </a:spcAft>
            <a:buNone/>
          </a:pPr>
          <a:r>
            <a:rPr lang="de-DE" sz="2000" b="0" kern="1200" dirty="0">
              <a:solidFill>
                <a:srgbClr val="FFFFFF"/>
              </a:solidFill>
              <a:latin typeface="Arial"/>
              <a:ea typeface="+mn-ea"/>
              <a:cs typeface="+mn-cs"/>
            </a:rPr>
            <a:t>OPS (ICD)</a:t>
          </a:r>
        </a:p>
      </dgm:t>
    </dgm:pt>
    <dgm:pt modelId="{3F1F5E94-B6C9-4E40-B532-7BA2872E6148}" type="parTrans" cxnId="{D4DBECFA-E352-40D8-91CF-9703BE533463}">
      <dgm:prSet/>
      <dgm:spPr/>
      <dgm:t>
        <a:bodyPr/>
        <a:lstStyle/>
        <a:p>
          <a:endParaRPr lang="de-DE"/>
        </a:p>
      </dgm:t>
    </dgm:pt>
    <dgm:pt modelId="{D889796B-8AEE-460E-B66F-B109A7C7B0E0}" type="sibTrans" cxnId="{D4DBECFA-E352-40D8-91CF-9703BE533463}">
      <dgm:prSet/>
      <dgm:spPr/>
      <dgm:t>
        <a:bodyPr/>
        <a:lstStyle/>
        <a:p>
          <a:endParaRPr lang="de-DE"/>
        </a:p>
      </dgm:t>
    </dgm:pt>
    <dgm:pt modelId="{87E54034-5C2A-4FB7-A8D7-FF1818BBF551}" type="pres">
      <dgm:prSet presAssocID="{D736C0DF-6C5A-4342-A2FE-4E3F2AB15BE8}" presName="hierChild1" presStyleCnt="0">
        <dgm:presLayoutVars>
          <dgm:orgChart val="1"/>
          <dgm:chPref val="1"/>
          <dgm:dir/>
          <dgm:animOne val="branch"/>
          <dgm:animLvl val="lvl"/>
          <dgm:resizeHandles/>
        </dgm:presLayoutVars>
      </dgm:prSet>
      <dgm:spPr/>
    </dgm:pt>
    <dgm:pt modelId="{EB61FB85-70F3-425F-8206-A5090D8F10D2}" type="pres">
      <dgm:prSet presAssocID="{6DFE7B47-D4F0-4F35-B72C-8B5F55EC546E}" presName="hierRoot1" presStyleCnt="0">
        <dgm:presLayoutVars>
          <dgm:hierBranch val="init"/>
        </dgm:presLayoutVars>
      </dgm:prSet>
      <dgm:spPr/>
    </dgm:pt>
    <dgm:pt modelId="{3EF3C743-2A08-4435-AAD4-6BDD1D268DF3}" type="pres">
      <dgm:prSet presAssocID="{6DFE7B47-D4F0-4F35-B72C-8B5F55EC546E}" presName="rootComposite1" presStyleCnt="0"/>
      <dgm:spPr/>
    </dgm:pt>
    <dgm:pt modelId="{9CC35012-F9C7-43C2-B366-3585F4FD5593}" type="pres">
      <dgm:prSet presAssocID="{6DFE7B47-D4F0-4F35-B72C-8B5F55EC546E}" presName="rootText1" presStyleLbl="node0" presStyleIdx="0" presStyleCnt="1">
        <dgm:presLayoutVars>
          <dgm:chPref val="3"/>
        </dgm:presLayoutVars>
      </dgm:prSet>
      <dgm:spPr>
        <a:xfrm>
          <a:off x="2875855" y="1271678"/>
          <a:ext cx="2376289" cy="1188144"/>
        </a:xfrm>
        <a:prstGeom prst="rect">
          <a:avLst/>
        </a:prstGeom>
      </dgm:spPr>
    </dgm:pt>
    <dgm:pt modelId="{75C42AC4-8F47-407C-AE4F-C52A9A2B25B8}" type="pres">
      <dgm:prSet presAssocID="{6DFE7B47-D4F0-4F35-B72C-8B5F55EC546E}" presName="rootConnector1" presStyleLbl="node1" presStyleIdx="0" presStyleCnt="0"/>
      <dgm:spPr/>
    </dgm:pt>
    <dgm:pt modelId="{C67AE4AB-2A5D-4EE9-A059-93A2B4D3CCBD}" type="pres">
      <dgm:prSet presAssocID="{6DFE7B47-D4F0-4F35-B72C-8B5F55EC546E}" presName="hierChild2" presStyleCnt="0"/>
      <dgm:spPr/>
    </dgm:pt>
    <dgm:pt modelId="{6B4C24B0-379A-4A16-8C56-15571EBA5B58}" type="pres">
      <dgm:prSet presAssocID="{B4EE9433-8825-4251-9625-B461A0E27518}" presName="Name37" presStyleLbl="parChTrans1D2" presStyleIdx="0" presStyleCnt="2"/>
      <dgm:spPr/>
    </dgm:pt>
    <dgm:pt modelId="{D59A557A-EFC2-44B8-B3F0-A9E0708BD12E}" type="pres">
      <dgm:prSet presAssocID="{21E8C398-7F07-41F5-81EE-537C4CD5A58A}" presName="hierRoot2" presStyleCnt="0">
        <dgm:presLayoutVars>
          <dgm:hierBranch val="init"/>
        </dgm:presLayoutVars>
      </dgm:prSet>
      <dgm:spPr/>
    </dgm:pt>
    <dgm:pt modelId="{C4C6FA2B-8CE0-4C60-B0F0-47891A7B61A7}" type="pres">
      <dgm:prSet presAssocID="{21E8C398-7F07-41F5-81EE-537C4CD5A58A}" presName="rootComposite" presStyleCnt="0"/>
      <dgm:spPr/>
    </dgm:pt>
    <dgm:pt modelId="{B05D3D3A-BE11-429A-825F-2123085C03A8}" type="pres">
      <dgm:prSet presAssocID="{21E8C398-7F07-41F5-81EE-537C4CD5A58A}" presName="rootText" presStyleLbl="node2" presStyleIdx="0" presStyleCnt="2">
        <dgm:presLayoutVars>
          <dgm:chPref val="3"/>
        </dgm:presLayoutVars>
      </dgm:prSet>
      <dgm:spPr>
        <a:xfrm>
          <a:off x="545" y="2958843"/>
          <a:ext cx="2376289" cy="1188144"/>
        </a:xfrm>
        <a:prstGeom prst="rect">
          <a:avLst/>
        </a:prstGeom>
      </dgm:spPr>
    </dgm:pt>
    <dgm:pt modelId="{F51FEDB1-6290-4469-B352-34C223E41E3B}" type="pres">
      <dgm:prSet presAssocID="{21E8C398-7F07-41F5-81EE-537C4CD5A58A}" presName="rootConnector" presStyleLbl="node2" presStyleIdx="0" presStyleCnt="2"/>
      <dgm:spPr/>
    </dgm:pt>
    <dgm:pt modelId="{180E94EF-C305-49F5-88FB-46BC5B84482A}" type="pres">
      <dgm:prSet presAssocID="{21E8C398-7F07-41F5-81EE-537C4CD5A58A}" presName="hierChild4" presStyleCnt="0"/>
      <dgm:spPr/>
    </dgm:pt>
    <dgm:pt modelId="{45622232-9835-4E88-8494-2C872E59A861}" type="pres">
      <dgm:prSet presAssocID="{21E8C398-7F07-41F5-81EE-537C4CD5A58A}" presName="hierChild5" presStyleCnt="0"/>
      <dgm:spPr/>
    </dgm:pt>
    <dgm:pt modelId="{9AD38B6B-789D-4897-99C6-96E5D3DF99AB}" type="pres">
      <dgm:prSet presAssocID="{3F1F5E94-B6C9-4E40-B532-7BA2872E6148}" presName="Name37" presStyleLbl="parChTrans1D2" presStyleIdx="1" presStyleCnt="2"/>
      <dgm:spPr/>
    </dgm:pt>
    <dgm:pt modelId="{2A83C500-DFC6-41D4-9F66-80F12D0A45DC}" type="pres">
      <dgm:prSet presAssocID="{FAB1FE3A-57BD-4F0E-96DC-F4028F1BA888}" presName="hierRoot2" presStyleCnt="0">
        <dgm:presLayoutVars>
          <dgm:hierBranch val="init"/>
        </dgm:presLayoutVars>
      </dgm:prSet>
      <dgm:spPr/>
    </dgm:pt>
    <dgm:pt modelId="{A881E66E-19BD-497E-B8FC-88CA1D66B295}" type="pres">
      <dgm:prSet presAssocID="{FAB1FE3A-57BD-4F0E-96DC-F4028F1BA888}" presName="rootComposite" presStyleCnt="0"/>
      <dgm:spPr/>
    </dgm:pt>
    <dgm:pt modelId="{AF651061-01C6-444D-9368-552F6CE659B2}" type="pres">
      <dgm:prSet presAssocID="{FAB1FE3A-57BD-4F0E-96DC-F4028F1BA888}" presName="rootText" presStyleLbl="node2" presStyleIdx="1" presStyleCnt="2">
        <dgm:presLayoutVars>
          <dgm:chPref val="3"/>
        </dgm:presLayoutVars>
      </dgm:prSet>
      <dgm:spPr>
        <a:xfrm>
          <a:off x="2875855" y="2958843"/>
          <a:ext cx="2376289" cy="1188144"/>
        </a:xfrm>
        <a:prstGeom prst="rect">
          <a:avLst/>
        </a:prstGeom>
      </dgm:spPr>
    </dgm:pt>
    <dgm:pt modelId="{FAD8D055-9AE2-4A67-90A6-ABEB06070683}" type="pres">
      <dgm:prSet presAssocID="{FAB1FE3A-57BD-4F0E-96DC-F4028F1BA888}" presName="rootConnector" presStyleLbl="node2" presStyleIdx="1" presStyleCnt="2"/>
      <dgm:spPr/>
    </dgm:pt>
    <dgm:pt modelId="{FE8D2F1C-803A-481E-A6F0-9030A0642940}" type="pres">
      <dgm:prSet presAssocID="{FAB1FE3A-57BD-4F0E-96DC-F4028F1BA888}" presName="hierChild4" presStyleCnt="0"/>
      <dgm:spPr/>
    </dgm:pt>
    <dgm:pt modelId="{950B7739-C44D-419B-A8A7-DFA0777639D8}" type="pres">
      <dgm:prSet presAssocID="{FAB1FE3A-57BD-4F0E-96DC-F4028F1BA888}" presName="hierChild5" presStyleCnt="0"/>
      <dgm:spPr/>
    </dgm:pt>
    <dgm:pt modelId="{C83CD892-D6E6-4981-8091-905EC99BEDA7}" type="pres">
      <dgm:prSet presAssocID="{6DFE7B47-D4F0-4F35-B72C-8B5F55EC546E}" presName="hierChild3" presStyleCnt="0"/>
      <dgm:spPr/>
    </dgm:pt>
  </dgm:ptLst>
  <dgm:cxnLst>
    <dgm:cxn modelId="{45F23003-E561-4181-8F84-5C1F6A74BBF3}" type="presOf" srcId="{D736C0DF-6C5A-4342-A2FE-4E3F2AB15BE8}" destId="{87E54034-5C2A-4FB7-A8D7-FF1818BBF551}" srcOrd="0" destOrd="0" presId="urn:microsoft.com/office/officeart/2005/8/layout/orgChart1"/>
    <dgm:cxn modelId="{AD532005-4124-49EA-9ECE-C3B64B2372A5}" type="presOf" srcId="{FAB1FE3A-57BD-4F0E-96DC-F4028F1BA888}" destId="{FAD8D055-9AE2-4A67-90A6-ABEB06070683}" srcOrd="1" destOrd="0" presId="urn:microsoft.com/office/officeart/2005/8/layout/orgChart1"/>
    <dgm:cxn modelId="{B2370433-8C66-453F-AC7C-4520DF2C0656}" type="presOf" srcId="{21E8C398-7F07-41F5-81EE-537C4CD5A58A}" destId="{F51FEDB1-6290-4469-B352-34C223E41E3B}" srcOrd="1" destOrd="0" presId="urn:microsoft.com/office/officeart/2005/8/layout/orgChart1"/>
    <dgm:cxn modelId="{A1E6173C-7014-4A54-B748-C659025A3E3F}" srcId="{D736C0DF-6C5A-4342-A2FE-4E3F2AB15BE8}" destId="{6DFE7B47-D4F0-4F35-B72C-8B5F55EC546E}" srcOrd="0" destOrd="0" parTransId="{60EF27CB-02D6-4EAA-8EDA-43B411E43636}" sibTransId="{85938170-587B-40E5-9D9F-0C0B22178815}"/>
    <dgm:cxn modelId="{02981561-BB11-4EE2-B40C-569EFF13F668}" srcId="{6DFE7B47-D4F0-4F35-B72C-8B5F55EC546E}" destId="{21E8C398-7F07-41F5-81EE-537C4CD5A58A}" srcOrd="0" destOrd="0" parTransId="{B4EE9433-8825-4251-9625-B461A0E27518}" sibTransId="{CB2B4453-CB5D-4F48-B917-763FE2323128}"/>
    <dgm:cxn modelId="{83EEFF6E-1B4B-4F5B-9B6F-7BBCD9B87107}" type="presOf" srcId="{B4EE9433-8825-4251-9625-B461A0E27518}" destId="{6B4C24B0-379A-4A16-8C56-15571EBA5B58}" srcOrd="0" destOrd="0" presId="urn:microsoft.com/office/officeart/2005/8/layout/orgChart1"/>
    <dgm:cxn modelId="{10BDC46F-DE27-40D6-99E1-4BA8A6E495FA}" type="presOf" srcId="{21E8C398-7F07-41F5-81EE-537C4CD5A58A}" destId="{B05D3D3A-BE11-429A-825F-2123085C03A8}" srcOrd="0" destOrd="0" presId="urn:microsoft.com/office/officeart/2005/8/layout/orgChart1"/>
    <dgm:cxn modelId="{01D2B781-43A1-46F1-BF34-33F24DCC20AE}" type="presOf" srcId="{6DFE7B47-D4F0-4F35-B72C-8B5F55EC546E}" destId="{9CC35012-F9C7-43C2-B366-3585F4FD5593}" srcOrd="0" destOrd="0" presId="urn:microsoft.com/office/officeart/2005/8/layout/orgChart1"/>
    <dgm:cxn modelId="{574977A8-9B37-42D4-B914-D0391B682AA3}" type="presOf" srcId="{3F1F5E94-B6C9-4E40-B532-7BA2872E6148}" destId="{9AD38B6B-789D-4897-99C6-96E5D3DF99AB}" srcOrd="0" destOrd="0" presId="urn:microsoft.com/office/officeart/2005/8/layout/orgChart1"/>
    <dgm:cxn modelId="{E91CFCD8-C4F6-4C58-8F1F-FE3E6FDB504B}" type="presOf" srcId="{FAB1FE3A-57BD-4F0E-96DC-F4028F1BA888}" destId="{AF651061-01C6-444D-9368-552F6CE659B2}" srcOrd="0" destOrd="0" presId="urn:microsoft.com/office/officeart/2005/8/layout/orgChart1"/>
    <dgm:cxn modelId="{299365E6-C5FD-4F77-A434-1FD780A2AD90}" type="presOf" srcId="{6DFE7B47-D4F0-4F35-B72C-8B5F55EC546E}" destId="{75C42AC4-8F47-407C-AE4F-C52A9A2B25B8}" srcOrd="1" destOrd="0" presId="urn:microsoft.com/office/officeart/2005/8/layout/orgChart1"/>
    <dgm:cxn modelId="{D4DBECFA-E352-40D8-91CF-9703BE533463}" srcId="{6DFE7B47-D4F0-4F35-B72C-8B5F55EC546E}" destId="{FAB1FE3A-57BD-4F0E-96DC-F4028F1BA888}" srcOrd="1" destOrd="0" parTransId="{3F1F5E94-B6C9-4E40-B532-7BA2872E6148}" sibTransId="{D889796B-8AEE-460E-B66F-B109A7C7B0E0}"/>
    <dgm:cxn modelId="{C6A41B7B-BA58-488F-9179-45FE3678A01D}" type="presParOf" srcId="{87E54034-5C2A-4FB7-A8D7-FF1818BBF551}" destId="{EB61FB85-70F3-425F-8206-A5090D8F10D2}" srcOrd="0" destOrd="0" presId="urn:microsoft.com/office/officeart/2005/8/layout/orgChart1"/>
    <dgm:cxn modelId="{FB15BFCE-DE9D-40F8-954C-A2287EE7C38E}" type="presParOf" srcId="{EB61FB85-70F3-425F-8206-A5090D8F10D2}" destId="{3EF3C743-2A08-4435-AAD4-6BDD1D268DF3}" srcOrd="0" destOrd="0" presId="urn:microsoft.com/office/officeart/2005/8/layout/orgChart1"/>
    <dgm:cxn modelId="{E27AE8D8-E25C-403F-A1E3-E3E1D2ADA166}" type="presParOf" srcId="{3EF3C743-2A08-4435-AAD4-6BDD1D268DF3}" destId="{9CC35012-F9C7-43C2-B366-3585F4FD5593}" srcOrd="0" destOrd="0" presId="urn:microsoft.com/office/officeart/2005/8/layout/orgChart1"/>
    <dgm:cxn modelId="{936CDFF7-8DA4-414D-9D6B-21B57C47B87D}" type="presParOf" srcId="{3EF3C743-2A08-4435-AAD4-6BDD1D268DF3}" destId="{75C42AC4-8F47-407C-AE4F-C52A9A2B25B8}" srcOrd="1" destOrd="0" presId="urn:microsoft.com/office/officeart/2005/8/layout/orgChart1"/>
    <dgm:cxn modelId="{15164518-D3F3-44C3-9928-D2B5C1A352D9}" type="presParOf" srcId="{EB61FB85-70F3-425F-8206-A5090D8F10D2}" destId="{C67AE4AB-2A5D-4EE9-A059-93A2B4D3CCBD}" srcOrd="1" destOrd="0" presId="urn:microsoft.com/office/officeart/2005/8/layout/orgChart1"/>
    <dgm:cxn modelId="{10F581D6-C82E-489C-8431-A20B85F3DB5D}" type="presParOf" srcId="{C67AE4AB-2A5D-4EE9-A059-93A2B4D3CCBD}" destId="{6B4C24B0-379A-4A16-8C56-15571EBA5B58}" srcOrd="0" destOrd="0" presId="urn:microsoft.com/office/officeart/2005/8/layout/orgChart1"/>
    <dgm:cxn modelId="{99CB55E1-7DF0-482D-86E1-4FBFE77226B0}" type="presParOf" srcId="{C67AE4AB-2A5D-4EE9-A059-93A2B4D3CCBD}" destId="{D59A557A-EFC2-44B8-B3F0-A9E0708BD12E}" srcOrd="1" destOrd="0" presId="urn:microsoft.com/office/officeart/2005/8/layout/orgChart1"/>
    <dgm:cxn modelId="{0C7AE63F-76AA-45DF-8685-236861D6119D}" type="presParOf" srcId="{D59A557A-EFC2-44B8-B3F0-A9E0708BD12E}" destId="{C4C6FA2B-8CE0-4C60-B0F0-47891A7B61A7}" srcOrd="0" destOrd="0" presId="urn:microsoft.com/office/officeart/2005/8/layout/orgChart1"/>
    <dgm:cxn modelId="{8CBD4595-8AF5-4EDF-94CB-396BA9FAD99F}" type="presParOf" srcId="{C4C6FA2B-8CE0-4C60-B0F0-47891A7B61A7}" destId="{B05D3D3A-BE11-429A-825F-2123085C03A8}" srcOrd="0" destOrd="0" presId="urn:microsoft.com/office/officeart/2005/8/layout/orgChart1"/>
    <dgm:cxn modelId="{5CD9C9FC-5BAD-4101-9920-C1439A56B91D}" type="presParOf" srcId="{C4C6FA2B-8CE0-4C60-B0F0-47891A7B61A7}" destId="{F51FEDB1-6290-4469-B352-34C223E41E3B}" srcOrd="1" destOrd="0" presId="urn:microsoft.com/office/officeart/2005/8/layout/orgChart1"/>
    <dgm:cxn modelId="{4E1720CE-E535-481A-A5A8-7FA11D7B49EC}" type="presParOf" srcId="{D59A557A-EFC2-44B8-B3F0-A9E0708BD12E}" destId="{180E94EF-C305-49F5-88FB-46BC5B84482A}" srcOrd="1" destOrd="0" presId="urn:microsoft.com/office/officeart/2005/8/layout/orgChart1"/>
    <dgm:cxn modelId="{C22E6198-CEB6-4F12-A793-889B69F53915}" type="presParOf" srcId="{D59A557A-EFC2-44B8-B3F0-A9E0708BD12E}" destId="{45622232-9835-4E88-8494-2C872E59A861}" srcOrd="2" destOrd="0" presId="urn:microsoft.com/office/officeart/2005/8/layout/orgChart1"/>
    <dgm:cxn modelId="{53B9E5B8-DA31-417E-869C-2EFDFA214BBA}" type="presParOf" srcId="{C67AE4AB-2A5D-4EE9-A059-93A2B4D3CCBD}" destId="{9AD38B6B-789D-4897-99C6-96E5D3DF99AB}" srcOrd="2" destOrd="0" presId="urn:microsoft.com/office/officeart/2005/8/layout/orgChart1"/>
    <dgm:cxn modelId="{89E37903-8400-4410-8217-58A0F2860405}" type="presParOf" srcId="{C67AE4AB-2A5D-4EE9-A059-93A2B4D3CCBD}" destId="{2A83C500-DFC6-41D4-9F66-80F12D0A45DC}" srcOrd="3" destOrd="0" presId="urn:microsoft.com/office/officeart/2005/8/layout/orgChart1"/>
    <dgm:cxn modelId="{3921626C-39FA-4E77-8E34-2D7B06B29F65}" type="presParOf" srcId="{2A83C500-DFC6-41D4-9F66-80F12D0A45DC}" destId="{A881E66E-19BD-497E-B8FC-88CA1D66B295}" srcOrd="0" destOrd="0" presId="urn:microsoft.com/office/officeart/2005/8/layout/orgChart1"/>
    <dgm:cxn modelId="{5DC30370-D6FF-4215-8333-9ED07667A43F}" type="presParOf" srcId="{A881E66E-19BD-497E-B8FC-88CA1D66B295}" destId="{AF651061-01C6-444D-9368-552F6CE659B2}" srcOrd="0" destOrd="0" presId="urn:microsoft.com/office/officeart/2005/8/layout/orgChart1"/>
    <dgm:cxn modelId="{78DAC873-1F39-4969-B93E-B97495346AB3}" type="presParOf" srcId="{A881E66E-19BD-497E-B8FC-88CA1D66B295}" destId="{FAD8D055-9AE2-4A67-90A6-ABEB06070683}" srcOrd="1" destOrd="0" presId="urn:microsoft.com/office/officeart/2005/8/layout/orgChart1"/>
    <dgm:cxn modelId="{E22483EF-868C-427D-8BAB-E9F9EDED9AF7}" type="presParOf" srcId="{2A83C500-DFC6-41D4-9F66-80F12D0A45DC}" destId="{FE8D2F1C-803A-481E-A6F0-9030A0642940}" srcOrd="1" destOrd="0" presId="urn:microsoft.com/office/officeart/2005/8/layout/orgChart1"/>
    <dgm:cxn modelId="{206C6A19-F36B-439E-99A9-5E9B6D7C172D}" type="presParOf" srcId="{2A83C500-DFC6-41D4-9F66-80F12D0A45DC}" destId="{950B7739-C44D-419B-A8A7-DFA0777639D8}" srcOrd="2" destOrd="0" presId="urn:microsoft.com/office/officeart/2005/8/layout/orgChart1"/>
    <dgm:cxn modelId="{FE6171E5-672A-470C-8E2C-4F8B3B5FF14F}" type="presParOf" srcId="{EB61FB85-70F3-425F-8206-A5090D8F10D2}" destId="{C83CD892-D6E6-4981-8091-905EC99BEDA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8B81255-EFA2-448C-A875-217DBA3CAE9C}"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74283BB6-86CD-4DB9-A09C-A1C44964A4BC}">
      <dgm:prSet phldrT="[Text]" custT="1"/>
      <dgm:spPr>
        <a:effectLst>
          <a:outerShdw blurRad="63500" sx="102000" sy="102000" algn="ctr" rotWithShape="0">
            <a:prstClr val="black">
              <a:alpha val="40000"/>
            </a:prstClr>
          </a:outerShdw>
        </a:effectLst>
      </dgm:spPr>
      <dgm:t>
        <a:bodyPr/>
        <a:lstStyle/>
        <a:p>
          <a:pPr marL="0" lvl="0" algn="l" defTabSz="800100">
            <a:lnSpc>
              <a:spcPct val="90000"/>
            </a:lnSpc>
            <a:spcBef>
              <a:spcPct val="0"/>
            </a:spcBef>
            <a:spcAft>
              <a:spcPct val="35000"/>
            </a:spcAft>
            <a:buNone/>
          </a:pPr>
          <a:endParaRPr lang="de-DE" sz="1800" kern="1200" dirty="0"/>
        </a:p>
        <a:p>
          <a:pPr marL="0" lvl="0" algn="just" defTabSz="800100">
            <a:lnSpc>
              <a:spcPts val="2500"/>
            </a:lnSpc>
            <a:spcBef>
              <a:spcPct val="0"/>
            </a:spcBef>
            <a:spcAft>
              <a:spcPct val="35000"/>
            </a:spcAft>
            <a:buNone/>
          </a:pPr>
          <a:r>
            <a:rPr lang="de-DE" sz="2000" b="1" kern="1200" dirty="0">
              <a:solidFill>
                <a:srgbClr val="000000">
                  <a:hueOff val="0"/>
                  <a:satOff val="0"/>
                  <a:lumOff val="0"/>
                  <a:alphaOff val="0"/>
                </a:srgbClr>
              </a:solidFill>
              <a:latin typeface="Arial"/>
              <a:ea typeface="+mn-ea"/>
              <a:cs typeface="+mn-cs"/>
            </a:rPr>
            <a:t>S. 63 Fachärztliche Vorgaben:</a:t>
          </a:r>
        </a:p>
        <a:p>
          <a:r>
            <a:rPr lang="de-DE" sz="1800" b="1" kern="1200" dirty="0">
              <a:solidFill>
                <a:srgbClr val="000000">
                  <a:hueOff val="0"/>
                  <a:satOff val="0"/>
                  <a:lumOff val="0"/>
                  <a:alphaOff val="0"/>
                </a:srgbClr>
              </a:solidFill>
              <a:latin typeface="Arial"/>
              <a:ea typeface="+mn-ea"/>
              <a:cs typeface="+mn-cs"/>
            </a:rPr>
            <a:t>Verfügbarkeit:</a:t>
          </a:r>
        </a:p>
        <a:p>
          <a:pPr algn="just"/>
          <a:r>
            <a:rPr lang="de-DE" sz="1800" kern="1200" dirty="0">
              <a:solidFill>
                <a:srgbClr val="000000">
                  <a:hueOff val="0"/>
                  <a:satOff val="0"/>
                  <a:lumOff val="0"/>
                  <a:alphaOff val="0"/>
                </a:srgbClr>
              </a:solidFill>
              <a:latin typeface="Arial"/>
              <a:ea typeface="+mn-ea"/>
              <a:cs typeface="+mn-cs"/>
            </a:rPr>
            <a:t>Die Verfügbarkeit des fachärztlichen Personals wird in Form von</a:t>
          </a:r>
        </a:p>
        <a:p>
          <a:pPr algn="just"/>
          <a:r>
            <a:rPr lang="de-DE" sz="1800" kern="1200" dirty="0">
              <a:solidFill>
                <a:srgbClr val="000000">
                  <a:hueOff val="0"/>
                  <a:satOff val="0"/>
                  <a:lumOff val="0"/>
                  <a:alphaOff val="0"/>
                </a:srgbClr>
              </a:solidFill>
              <a:latin typeface="Arial"/>
              <a:ea typeface="+mn-ea"/>
              <a:cs typeface="+mn-cs"/>
            </a:rPr>
            <a:t>Vollzeitäquivalenten (VZÄ) angegeben. Grundlage für Anforderungen an die Verfügbarkeit ist die Gewährleistung mindestens einer ganzjährigen fachärztlichen Rufbereitschaft über 24 Stunden an 7 Tagen in der Woche.</a:t>
          </a:r>
        </a:p>
        <a:p>
          <a:pPr algn="just"/>
          <a:r>
            <a:rPr lang="de-DE" sz="1800" kern="1200" dirty="0">
              <a:solidFill>
                <a:srgbClr val="000000">
                  <a:hueOff val="0"/>
                  <a:satOff val="0"/>
                  <a:lumOff val="0"/>
                  <a:alphaOff val="0"/>
                </a:srgbClr>
              </a:solidFill>
              <a:latin typeface="Arial"/>
              <a:ea typeface="+mn-ea"/>
              <a:cs typeface="+mn-cs"/>
            </a:rPr>
            <a:t>Damit wird sichergestellt, dass auch nachts und am Wochenende ein Facharzt des </a:t>
          </a:r>
          <a:r>
            <a:rPr lang="de-DE" sz="1800" kern="1200" dirty="0" err="1">
              <a:solidFill>
                <a:srgbClr val="000000">
                  <a:hueOff val="0"/>
                  <a:satOff val="0"/>
                  <a:lumOff val="0"/>
                  <a:alphaOff val="0"/>
                </a:srgbClr>
              </a:solidFill>
              <a:latin typeface="Arial"/>
              <a:ea typeface="+mn-ea"/>
              <a:cs typeface="+mn-cs"/>
            </a:rPr>
            <a:t>Verforderlichen</a:t>
          </a:r>
          <a:r>
            <a:rPr lang="de-DE" sz="1800" kern="1200" dirty="0">
              <a:solidFill>
                <a:srgbClr val="000000">
                  <a:hueOff val="0"/>
                  <a:satOff val="0"/>
                  <a:lumOff val="0"/>
                  <a:alphaOff val="0"/>
                </a:srgbClr>
              </a:solidFill>
              <a:latin typeface="Arial"/>
              <a:ea typeface="+mn-ea"/>
              <a:cs typeface="+mn-cs"/>
            </a:rPr>
            <a:t> Gebietes mindestens im Rahmen der Rufbereitschaft zur Behandlung der Patienten hinzugezogen werden kann.</a:t>
          </a:r>
        </a:p>
        <a:p>
          <a:pPr algn="just"/>
          <a:r>
            <a:rPr lang="de-DE" sz="1800" kern="1200" dirty="0">
              <a:solidFill>
                <a:srgbClr val="000000">
                  <a:hueOff val="0"/>
                  <a:satOff val="0"/>
                  <a:lumOff val="0"/>
                  <a:alphaOff val="0"/>
                </a:srgbClr>
              </a:solidFill>
              <a:latin typeface="Arial"/>
              <a:ea typeface="+mn-ea"/>
              <a:cs typeface="+mn-cs"/>
            </a:rPr>
            <a:t>Diese Anforderung ist strukturell unterhalb einer Verfügbarkeit von drei Vollzeitäquivalenten nicht ganzjährig zu gewährleisten. Deswegen gilt für die meisten Leistungsgruppen die Mindestanforderung nach drei Fachärzten (VZÄ).</a:t>
          </a:r>
        </a:p>
      </dgm:t>
    </dgm:pt>
    <dgm:pt modelId="{FF4774FB-E283-4A41-B083-A91140AB9191}" type="parTrans" cxnId="{5FC1F0E8-321E-4A68-A137-DA6B17F308B1}">
      <dgm:prSet/>
      <dgm:spPr/>
      <dgm:t>
        <a:bodyPr/>
        <a:lstStyle/>
        <a:p>
          <a:endParaRPr lang="de-DE"/>
        </a:p>
      </dgm:t>
    </dgm:pt>
    <dgm:pt modelId="{9A5A0027-C9AF-4840-AC8E-AD715FB55459}" type="sibTrans" cxnId="{5FC1F0E8-321E-4A68-A137-DA6B17F308B1}">
      <dgm:prSet/>
      <dgm:spPr/>
      <dgm:t>
        <a:bodyPr/>
        <a:lstStyle/>
        <a:p>
          <a:endParaRPr lang="de-DE"/>
        </a:p>
      </dgm:t>
    </dgm:pt>
    <dgm:pt modelId="{42B706B4-9633-46FF-979D-604E7F02BF29}" type="pres">
      <dgm:prSet presAssocID="{78B81255-EFA2-448C-A875-217DBA3CAE9C}" presName="Name0" presStyleCnt="0">
        <dgm:presLayoutVars>
          <dgm:dir/>
          <dgm:resizeHandles val="exact"/>
        </dgm:presLayoutVars>
      </dgm:prSet>
      <dgm:spPr/>
    </dgm:pt>
    <dgm:pt modelId="{46B2A7A9-A037-4586-A7E1-BAFEDD4F798E}" type="pres">
      <dgm:prSet presAssocID="{74283BB6-86CD-4DB9-A09C-A1C44964A4BC}" presName="composite" presStyleCnt="0"/>
      <dgm:spPr/>
    </dgm:pt>
    <dgm:pt modelId="{C6336634-FF81-4CA8-83AC-BC442F1591D8}" type="pres">
      <dgm:prSet presAssocID="{74283BB6-86CD-4DB9-A09C-A1C44964A4BC}" presName="rect1" presStyleLbl="trAlignAcc1" presStyleIdx="0" presStyleCnt="1" custScaleX="114055" custScaleY="210386" custLinFactNeighborX="11409" custLinFactNeighborY="-16073">
        <dgm:presLayoutVars>
          <dgm:bulletEnabled val="1"/>
        </dgm:presLayoutVars>
      </dgm:prSet>
      <dgm:spPr/>
    </dgm:pt>
    <dgm:pt modelId="{29BEBB09-1ACD-4336-BDE7-71A32656BD12}" type="pres">
      <dgm:prSet presAssocID="{74283BB6-86CD-4DB9-A09C-A1C44964A4BC}" presName="rect2" presStyleLbl="fgImgPlace1" presStyleIdx="0" presStyleCnt="1" custScaleX="130558" custScaleY="197798"/>
      <dgm:spPr>
        <a:xfrm>
          <a:off x="1512417" y="1047"/>
          <a:ext cx="1843965" cy="4777657"/>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gm:spPr>
    </dgm:pt>
  </dgm:ptLst>
  <dgm:cxnLst>
    <dgm:cxn modelId="{C22F2C3C-9303-4F75-9F0F-9FF0CCAC827B}" type="presOf" srcId="{74283BB6-86CD-4DB9-A09C-A1C44964A4BC}" destId="{C6336634-FF81-4CA8-83AC-BC442F1591D8}" srcOrd="0" destOrd="0" presId="urn:microsoft.com/office/officeart/2008/layout/PictureStrips"/>
    <dgm:cxn modelId="{C6A9CDE8-C5C9-4E24-A102-D5FF01BF3DCD}" type="presOf" srcId="{78B81255-EFA2-448C-A875-217DBA3CAE9C}" destId="{42B706B4-9633-46FF-979D-604E7F02BF29}" srcOrd="0" destOrd="0" presId="urn:microsoft.com/office/officeart/2008/layout/PictureStrips"/>
    <dgm:cxn modelId="{5FC1F0E8-321E-4A68-A137-DA6B17F308B1}" srcId="{78B81255-EFA2-448C-A875-217DBA3CAE9C}" destId="{74283BB6-86CD-4DB9-A09C-A1C44964A4BC}" srcOrd="0" destOrd="0" parTransId="{FF4774FB-E283-4A41-B083-A91140AB9191}" sibTransId="{9A5A0027-C9AF-4840-AC8E-AD715FB55459}"/>
    <dgm:cxn modelId="{1D34514B-44C9-4B2E-930F-CEB19F762471}" type="presParOf" srcId="{42B706B4-9633-46FF-979D-604E7F02BF29}" destId="{46B2A7A9-A037-4586-A7E1-BAFEDD4F798E}" srcOrd="0" destOrd="0" presId="urn:microsoft.com/office/officeart/2008/layout/PictureStrips"/>
    <dgm:cxn modelId="{5B1FBF0E-359E-4C9F-8B91-B62AD9EADBBF}" type="presParOf" srcId="{46B2A7A9-A037-4586-A7E1-BAFEDD4F798E}" destId="{C6336634-FF81-4CA8-83AC-BC442F1591D8}" srcOrd="0" destOrd="0" presId="urn:microsoft.com/office/officeart/2008/layout/PictureStrips"/>
    <dgm:cxn modelId="{78BDB37D-A659-4060-BAF0-71D000E39E86}" type="presParOf" srcId="{46B2A7A9-A037-4586-A7E1-BAFEDD4F798E}" destId="{29BEBB09-1ACD-4336-BDE7-71A32656BD12}"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40F0EE5-9FAE-45E7-BF93-6F935AF93EC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de-DE"/>
        </a:p>
      </dgm:t>
    </dgm:pt>
    <dgm:pt modelId="{AAC7EDCD-16A4-42FD-AD76-045CED33D03C}">
      <dgm:prSet phldrT="[Text]" custT="1"/>
      <dgm:spPr>
        <a:solidFill>
          <a:srgbClr val="009539"/>
        </a:solidFill>
      </dgm:spPr>
      <dgm:t>
        <a:bodyPr/>
        <a:lstStyle/>
        <a:p>
          <a:r>
            <a:rPr lang="de-DE" sz="2000" dirty="0"/>
            <a:t>Allg. Innere Medizin</a:t>
          </a:r>
        </a:p>
      </dgm:t>
    </dgm:pt>
    <dgm:pt modelId="{A9C2C09E-F851-4DEB-920D-85BB716357F1}" type="parTrans" cxnId="{07F5DB33-3EBE-4614-86CD-7E8E8F7DFD5F}">
      <dgm:prSet/>
      <dgm:spPr/>
      <dgm:t>
        <a:bodyPr/>
        <a:lstStyle/>
        <a:p>
          <a:endParaRPr lang="de-DE"/>
        </a:p>
      </dgm:t>
    </dgm:pt>
    <dgm:pt modelId="{E011CFBC-29CB-4500-97E0-1E035039A0EB}" type="sibTrans" cxnId="{07F5DB33-3EBE-4614-86CD-7E8E8F7DFD5F}">
      <dgm:prSet/>
      <dgm:spPr/>
      <dgm:t>
        <a:bodyPr/>
        <a:lstStyle/>
        <a:p>
          <a:endParaRPr lang="de-DE"/>
        </a:p>
      </dgm:t>
    </dgm:pt>
    <dgm:pt modelId="{49812467-9CC9-4BC8-A932-FC354D95992D}">
      <dgm:prSet phldrT="[Text]"/>
      <dgm:spPr/>
      <dgm:t>
        <a:bodyPr/>
        <a:lstStyle/>
        <a:p>
          <a:r>
            <a:rPr lang="de-DE" dirty="0"/>
            <a:t>Allgemeine Innere</a:t>
          </a:r>
        </a:p>
      </dgm:t>
    </dgm:pt>
    <dgm:pt modelId="{1AAADE11-631B-45AC-9866-23AB9FDF270D}" type="parTrans" cxnId="{3C9C75E6-8062-4A41-B0A4-4FA213E8ABEF}">
      <dgm:prSet/>
      <dgm:spPr/>
      <dgm:t>
        <a:bodyPr/>
        <a:lstStyle/>
        <a:p>
          <a:endParaRPr lang="de-DE"/>
        </a:p>
      </dgm:t>
    </dgm:pt>
    <dgm:pt modelId="{D9142A70-A4B7-43C4-8653-C9739E6DF778}" type="sibTrans" cxnId="{3C9C75E6-8062-4A41-B0A4-4FA213E8ABEF}">
      <dgm:prSet/>
      <dgm:spPr/>
      <dgm:t>
        <a:bodyPr/>
        <a:lstStyle/>
        <a:p>
          <a:endParaRPr lang="de-DE"/>
        </a:p>
      </dgm:t>
    </dgm:pt>
    <dgm:pt modelId="{C9E4A068-7386-4DF0-87CC-40B8A7926A05}">
      <dgm:prSet phldrT="[Tex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marL="0" lvl="0" indent="0" algn="ctr" defTabSz="1066800">
            <a:lnSpc>
              <a:spcPct val="90000"/>
            </a:lnSpc>
            <a:spcBef>
              <a:spcPct val="0"/>
            </a:spcBef>
            <a:spcAft>
              <a:spcPct val="35000"/>
            </a:spcAft>
            <a:buNone/>
          </a:pPr>
          <a:r>
            <a:rPr lang="de-DE" sz="2000" kern="1200" dirty="0" err="1">
              <a:solidFill>
                <a:srgbClr val="FFFFFF"/>
              </a:solidFill>
              <a:latin typeface="Arial"/>
              <a:ea typeface="+mn-ea"/>
              <a:cs typeface="+mn-cs"/>
            </a:rPr>
            <a:t>Hämato-logie</a:t>
          </a:r>
          <a:r>
            <a:rPr lang="de-DE" sz="2000" kern="1200" dirty="0">
              <a:solidFill>
                <a:srgbClr val="FFFFFF"/>
              </a:solidFill>
              <a:latin typeface="Arial"/>
              <a:ea typeface="+mn-ea"/>
              <a:cs typeface="+mn-cs"/>
            </a:rPr>
            <a:t> Onkologie</a:t>
          </a:r>
        </a:p>
      </dgm:t>
    </dgm:pt>
    <dgm:pt modelId="{2B2B3B01-72FC-4AB9-BFAD-76EF0D283C00}" type="parTrans" cxnId="{153266FA-6068-4A43-92B8-385CCFF100EF}">
      <dgm:prSet/>
      <dgm:spPr/>
      <dgm:t>
        <a:bodyPr/>
        <a:lstStyle/>
        <a:p>
          <a:endParaRPr lang="de-DE"/>
        </a:p>
      </dgm:t>
    </dgm:pt>
    <dgm:pt modelId="{0B5A754C-F79D-46EF-AA11-8FEC3F5643C8}" type="sibTrans" cxnId="{153266FA-6068-4A43-92B8-385CCFF100EF}">
      <dgm:prSet/>
      <dgm:spPr/>
      <dgm:t>
        <a:bodyPr/>
        <a:lstStyle/>
        <a:p>
          <a:endParaRPr lang="de-DE"/>
        </a:p>
      </dgm:t>
    </dgm:pt>
    <dgm:pt modelId="{751AA30D-7C48-425F-8C0D-F25234A71D43}">
      <dgm:prSet phldrT="[Text]" custT="1"/>
      <dgm:spPr/>
      <dgm:t>
        <a:bodyPr/>
        <a:lstStyle/>
        <a:p>
          <a:r>
            <a:rPr lang="de-DE" sz="1400" dirty="0"/>
            <a:t>Stammzell-trans-</a:t>
          </a:r>
          <a:r>
            <a:rPr lang="de-DE" sz="1400" dirty="0" err="1"/>
            <a:t>plantation</a:t>
          </a:r>
          <a:endParaRPr lang="de-DE" sz="1400" dirty="0"/>
        </a:p>
      </dgm:t>
    </dgm:pt>
    <dgm:pt modelId="{EB5EFC42-F2F2-4D31-BB34-0DA2442D9D9D}" type="parTrans" cxnId="{643C031B-5A5F-4D0C-AD00-2CFB7FEC1344}">
      <dgm:prSet/>
      <dgm:spPr/>
      <dgm:t>
        <a:bodyPr/>
        <a:lstStyle/>
        <a:p>
          <a:endParaRPr lang="de-DE"/>
        </a:p>
      </dgm:t>
    </dgm:pt>
    <dgm:pt modelId="{FA937E34-2C53-4333-935C-BEC2AE920CFD}" type="sibTrans" cxnId="{643C031B-5A5F-4D0C-AD00-2CFB7FEC1344}">
      <dgm:prSet/>
      <dgm:spPr/>
      <dgm:t>
        <a:bodyPr/>
        <a:lstStyle/>
        <a:p>
          <a:endParaRPr lang="de-DE"/>
        </a:p>
      </dgm:t>
    </dgm:pt>
    <dgm:pt modelId="{4A92D632-6A78-458B-993A-A7D4DAEB8EE3}">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Leukämie / Lymphome</a:t>
          </a:r>
        </a:p>
      </dgm:t>
    </dgm:pt>
    <dgm:pt modelId="{66802A84-FD99-4B3E-997E-DF0DB43C36A4}" type="parTrans" cxnId="{CC4193AB-FB1A-46F2-8360-437C3C7E689D}">
      <dgm:prSet/>
      <dgm:spPr/>
      <dgm:t>
        <a:bodyPr/>
        <a:lstStyle/>
        <a:p>
          <a:endParaRPr lang="de-DE"/>
        </a:p>
      </dgm:t>
    </dgm:pt>
    <dgm:pt modelId="{E8CE755A-A84A-45BE-A908-FEDFCFC70A61}" type="sibTrans" cxnId="{CC4193AB-FB1A-46F2-8360-437C3C7E689D}">
      <dgm:prSet/>
      <dgm:spPr/>
      <dgm:t>
        <a:bodyPr/>
        <a:lstStyle/>
        <a:p>
          <a:endParaRPr lang="de-DE"/>
        </a:p>
      </dgm:t>
    </dgm:pt>
    <dgm:pt modelId="{613421DA-489D-4EE9-8F8D-976224063F4A}">
      <dgm:prSet phldrT="[Tex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algn="ctr"/>
          <a:r>
            <a:rPr lang="de-DE" sz="2000" kern="1200" dirty="0">
              <a:solidFill>
                <a:srgbClr val="FFFFFF"/>
              </a:solidFill>
              <a:latin typeface="Arial"/>
              <a:ea typeface="+mn-ea"/>
              <a:cs typeface="+mn-cs"/>
            </a:rPr>
            <a:t>Kardio-</a:t>
          </a:r>
          <a:r>
            <a:rPr lang="de-DE" sz="2000" kern="1200" dirty="0" err="1">
              <a:solidFill>
                <a:srgbClr val="FFFFFF"/>
              </a:solidFill>
              <a:latin typeface="Arial"/>
              <a:ea typeface="+mn-ea"/>
              <a:cs typeface="+mn-cs"/>
            </a:rPr>
            <a:t>logie</a:t>
          </a:r>
          <a:r>
            <a:rPr lang="de-DE" sz="2400" kern="1200" dirty="0"/>
            <a:t> </a:t>
          </a:r>
        </a:p>
      </dgm:t>
    </dgm:pt>
    <dgm:pt modelId="{DC1ED468-7047-47DE-A3C2-394D1CAAE024}" type="parTrans" cxnId="{48F7ED7E-9487-4180-8204-36658F39B653}">
      <dgm:prSet/>
      <dgm:spPr/>
      <dgm:t>
        <a:bodyPr/>
        <a:lstStyle/>
        <a:p>
          <a:endParaRPr lang="de-DE"/>
        </a:p>
      </dgm:t>
    </dgm:pt>
    <dgm:pt modelId="{61577B41-FB85-4503-8F32-E22F01964551}" type="sibTrans" cxnId="{48F7ED7E-9487-4180-8204-36658F39B653}">
      <dgm:prSet/>
      <dgm:spPr/>
      <dgm:t>
        <a:bodyPr/>
        <a:lstStyle/>
        <a:p>
          <a:endParaRPr lang="de-DE"/>
        </a:p>
      </dgm:t>
    </dgm:pt>
    <dgm:pt modelId="{FFDFDA70-E596-49CB-8B72-F143AC4EC751}">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algn="ctr"/>
          <a:r>
            <a:rPr lang="de-DE" sz="1400" kern="1200" dirty="0">
              <a:solidFill>
                <a:srgbClr val="000000">
                  <a:hueOff val="0"/>
                  <a:satOff val="0"/>
                  <a:lumOff val="0"/>
                  <a:alphaOff val="0"/>
                </a:srgbClr>
              </a:solidFill>
              <a:latin typeface="+mn-lt"/>
              <a:ea typeface="+mn-ea"/>
              <a:cs typeface="+mn-cs"/>
            </a:rPr>
            <a:t>EPU / Ablation</a:t>
          </a:r>
          <a:endParaRPr lang="de-DE" sz="1400" kern="1200" dirty="0">
            <a:latin typeface="+mn-lt"/>
          </a:endParaRPr>
        </a:p>
      </dgm:t>
    </dgm:pt>
    <dgm:pt modelId="{E866F38A-7C51-4B28-97EE-71EF54D44A80}" type="parTrans" cxnId="{C3227103-347E-449D-8136-A9C7EC594CF0}">
      <dgm:prSet/>
      <dgm:spPr/>
      <dgm:t>
        <a:bodyPr/>
        <a:lstStyle/>
        <a:p>
          <a:endParaRPr lang="de-DE"/>
        </a:p>
      </dgm:t>
    </dgm:pt>
    <dgm:pt modelId="{31D742E1-BE0C-4D29-968F-801590013252}" type="sibTrans" cxnId="{C3227103-347E-449D-8136-A9C7EC594CF0}">
      <dgm:prSet/>
      <dgm:spPr/>
      <dgm:t>
        <a:bodyPr/>
        <a:lstStyle/>
        <a:p>
          <a:endParaRPr lang="de-DE"/>
        </a:p>
      </dgm:t>
    </dgm:pt>
    <dgm:pt modelId="{E422B1AD-BA61-4357-8973-8BFBAC230FD6}">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algn="ctr"/>
          <a:r>
            <a:rPr lang="de-DE" sz="1400" kern="1200" dirty="0">
              <a:latin typeface="+mn-lt"/>
            </a:rPr>
            <a:t>Intervent. Kardio-</a:t>
          </a:r>
          <a:r>
            <a:rPr lang="de-DE" sz="1400" kern="1200" dirty="0" err="1">
              <a:latin typeface="+mn-lt"/>
            </a:rPr>
            <a:t>logie</a:t>
          </a:r>
          <a:endParaRPr lang="de-DE" sz="1400" kern="1200" dirty="0">
            <a:latin typeface="+mn-lt"/>
          </a:endParaRPr>
        </a:p>
      </dgm:t>
    </dgm:pt>
    <dgm:pt modelId="{A6859090-4941-4F44-994D-C05DFDC0BF6F}" type="parTrans" cxnId="{CAA4FED6-DC1C-41AC-A68B-98369A0EA84F}">
      <dgm:prSet/>
      <dgm:spPr/>
      <dgm:t>
        <a:bodyPr/>
        <a:lstStyle/>
        <a:p>
          <a:endParaRPr lang="de-DE"/>
        </a:p>
      </dgm:t>
    </dgm:pt>
    <dgm:pt modelId="{0C084366-CB4A-4624-B7F2-48995887AE01}" type="sibTrans" cxnId="{CAA4FED6-DC1C-41AC-A68B-98369A0EA84F}">
      <dgm:prSet/>
      <dgm:spPr/>
      <dgm:t>
        <a:bodyPr/>
        <a:lstStyle/>
        <a:p>
          <a:endParaRPr lang="de-DE"/>
        </a:p>
      </dgm:t>
    </dgm:pt>
    <dgm:pt modelId="{1665B18A-8AFC-476A-9D04-913E912E98BB}">
      <dgm:prSet custT="1"/>
      <dgm:spPr/>
      <dgm:t>
        <a:bodyPr/>
        <a:lstStyle/>
        <a:p>
          <a:pPr algn="ctr"/>
          <a:r>
            <a:rPr lang="de-DE" sz="1400" kern="1200" dirty="0">
              <a:latin typeface="+mn-lt"/>
            </a:rPr>
            <a:t>Kardiale Devices</a:t>
          </a:r>
        </a:p>
      </dgm:t>
    </dgm:pt>
    <dgm:pt modelId="{971EB2AD-3911-4A3E-AFFF-D1CB964F6835}" type="parTrans" cxnId="{D22CC6A0-D725-4E63-ACDF-770D72E77068}">
      <dgm:prSet/>
      <dgm:spPr/>
      <dgm:t>
        <a:bodyPr/>
        <a:lstStyle/>
        <a:p>
          <a:endParaRPr lang="de-DE"/>
        </a:p>
      </dgm:t>
    </dgm:pt>
    <dgm:pt modelId="{5E969285-5AA7-49A5-B493-210FA0073735}" type="sibTrans" cxnId="{D22CC6A0-D725-4E63-ACDF-770D72E77068}">
      <dgm:prSet/>
      <dgm:spPr/>
      <dgm:t>
        <a:bodyPr/>
        <a:lstStyle/>
        <a:p>
          <a:endParaRPr lang="de-DE"/>
        </a:p>
      </dgm:t>
    </dgm:pt>
    <dgm:pt modelId="{11046F4F-CC73-48CF-8550-67510BA55AD7}">
      <dgm:prSet custT="1"/>
      <dgm:spPr/>
      <dgm:t>
        <a:bodyPr/>
        <a:lstStyle/>
        <a:p>
          <a:pPr algn="ctr"/>
          <a:r>
            <a:rPr lang="de-DE" sz="1400" kern="1200" dirty="0" err="1">
              <a:latin typeface="+mn-lt"/>
            </a:rPr>
            <a:t>Mini.invas</a:t>
          </a:r>
          <a:r>
            <a:rPr lang="de-DE" sz="1400" kern="1200" dirty="0">
              <a:latin typeface="+mn-lt"/>
            </a:rPr>
            <a:t>. Herz-klappen</a:t>
          </a:r>
        </a:p>
      </dgm:t>
    </dgm:pt>
    <dgm:pt modelId="{F11A637B-FE89-49B1-B34D-4FA496426188}" type="parTrans" cxnId="{564AEA4F-8007-4DD0-BED9-588DACA37B13}">
      <dgm:prSet/>
      <dgm:spPr/>
      <dgm:t>
        <a:bodyPr/>
        <a:lstStyle/>
        <a:p>
          <a:endParaRPr lang="de-DE"/>
        </a:p>
      </dgm:t>
    </dgm:pt>
    <dgm:pt modelId="{8DA0E29A-5767-455D-92A3-1E7CE1FA0C7B}" type="sibTrans" cxnId="{564AEA4F-8007-4DD0-BED9-588DACA37B13}">
      <dgm:prSet/>
      <dgm:spPr/>
      <dgm:t>
        <a:bodyPr/>
        <a:lstStyle/>
        <a:p>
          <a:endParaRPr lang="de-DE"/>
        </a:p>
      </dgm:t>
    </dgm:pt>
    <dgm:pt modelId="{9C1B880E-16AD-4E4E-BC86-4241D299D39F}">
      <dgm:prSe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marL="0" lvl="0" indent="0" algn="ctr" defTabSz="1066800">
            <a:lnSpc>
              <a:spcPct val="90000"/>
            </a:lnSpc>
            <a:spcBef>
              <a:spcPct val="0"/>
            </a:spcBef>
            <a:spcAft>
              <a:spcPct val="35000"/>
            </a:spcAft>
            <a:buNone/>
          </a:pPr>
          <a:r>
            <a:rPr lang="de-DE" sz="2000" kern="1200" dirty="0" err="1">
              <a:solidFill>
                <a:srgbClr val="FFFFFF"/>
              </a:solidFill>
              <a:latin typeface="Arial"/>
              <a:ea typeface="+mn-ea"/>
              <a:cs typeface="+mn-cs"/>
            </a:rPr>
            <a:t>Rheumato-logie</a:t>
          </a:r>
          <a:endParaRPr lang="de-DE" sz="2000" kern="1200" dirty="0">
            <a:solidFill>
              <a:srgbClr val="FFFFFF"/>
            </a:solidFill>
            <a:latin typeface="Arial"/>
            <a:ea typeface="+mn-ea"/>
            <a:cs typeface="+mn-cs"/>
          </a:endParaRPr>
        </a:p>
      </dgm:t>
    </dgm:pt>
    <dgm:pt modelId="{42BB8276-275F-4982-8DEE-D73C7E1743AD}" type="parTrans" cxnId="{4434C24F-D899-43EC-9764-D04B1761D93F}">
      <dgm:prSet/>
      <dgm:spPr/>
      <dgm:t>
        <a:bodyPr/>
        <a:lstStyle/>
        <a:p>
          <a:endParaRPr lang="de-DE"/>
        </a:p>
      </dgm:t>
    </dgm:pt>
    <dgm:pt modelId="{6E772123-B781-4422-B456-DBA7FC78F369}" type="sibTrans" cxnId="{4434C24F-D899-43EC-9764-D04B1761D93F}">
      <dgm:prSet/>
      <dgm:spPr/>
      <dgm:t>
        <a:bodyPr/>
        <a:lstStyle/>
        <a:p>
          <a:endParaRPr lang="de-DE"/>
        </a:p>
      </dgm:t>
    </dgm:pt>
    <dgm:pt modelId="{4844B757-D9A1-4998-B231-00ECD5A7E0BA}">
      <dgm:prSe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marL="0" lvl="0" indent="0" algn="ctr" defTabSz="1066800">
            <a:lnSpc>
              <a:spcPct val="90000"/>
            </a:lnSpc>
            <a:spcBef>
              <a:spcPct val="0"/>
            </a:spcBef>
            <a:spcAft>
              <a:spcPct val="35000"/>
            </a:spcAft>
            <a:buNone/>
          </a:pPr>
          <a:r>
            <a:rPr lang="de-DE" sz="2000" kern="1200" dirty="0">
              <a:solidFill>
                <a:srgbClr val="FFFFFF"/>
              </a:solidFill>
              <a:latin typeface="Arial"/>
              <a:ea typeface="+mn-ea"/>
              <a:cs typeface="+mn-cs"/>
            </a:rPr>
            <a:t>Gastro-</a:t>
          </a:r>
          <a:r>
            <a:rPr lang="de-DE" sz="2000" kern="1200" dirty="0" err="1">
              <a:solidFill>
                <a:srgbClr val="FFFFFF"/>
              </a:solidFill>
              <a:latin typeface="Arial"/>
              <a:ea typeface="+mn-ea"/>
              <a:cs typeface="+mn-cs"/>
            </a:rPr>
            <a:t>enterolog</a:t>
          </a:r>
          <a:r>
            <a:rPr lang="de-DE" sz="2000" kern="1200" dirty="0">
              <a:solidFill>
                <a:srgbClr val="FFFFFF"/>
              </a:solidFill>
              <a:latin typeface="Arial"/>
              <a:ea typeface="+mn-ea"/>
              <a:cs typeface="+mn-cs"/>
            </a:rPr>
            <a:t>.</a:t>
          </a:r>
        </a:p>
      </dgm:t>
    </dgm:pt>
    <dgm:pt modelId="{0C53B367-6B17-4482-A2BC-C5626733E1C0}" type="parTrans" cxnId="{EA20AC37-A84D-4063-9504-3395D354C375}">
      <dgm:prSet/>
      <dgm:spPr/>
      <dgm:t>
        <a:bodyPr/>
        <a:lstStyle/>
        <a:p>
          <a:endParaRPr lang="de-DE"/>
        </a:p>
      </dgm:t>
    </dgm:pt>
    <dgm:pt modelId="{AC63037E-3563-44A8-83FE-2087C5076DBB}" type="sibTrans" cxnId="{EA20AC37-A84D-4063-9504-3395D354C375}">
      <dgm:prSet/>
      <dgm:spPr/>
      <dgm:t>
        <a:bodyPr/>
        <a:lstStyle/>
        <a:p>
          <a:endParaRPr lang="de-DE"/>
        </a:p>
      </dgm:t>
    </dgm:pt>
    <dgm:pt modelId="{4E034B9D-65E7-476F-A78E-9AADDF8A6539}">
      <dgm:prSe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Komplexe Rheuma-</a:t>
          </a:r>
          <a:r>
            <a:rPr lang="de-DE" sz="1400" kern="1200" dirty="0" err="1">
              <a:solidFill>
                <a:srgbClr val="000000">
                  <a:hueOff val="0"/>
                  <a:satOff val="0"/>
                  <a:lumOff val="0"/>
                  <a:alphaOff val="0"/>
                </a:srgbClr>
              </a:solidFill>
              <a:latin typeface="Arial"/>
              <a:ea typeface="+mn-ea"/>
              <a:cs typeface="+mn-cs"/>
            </a:rPr>
            <a:t>tologie</a:t>
          </a:r>
          <a:endParaRPr lang="de-DE" sz="1400" kern="1200" dirty="0">
            <a:solidFill>
              <a:srgbClr val="000000">
                <a:hueOff val="0"/>
                <a:satOff val="0"/>
                <a:lumOff val="0"/>
                <a:alphaOff val="0"/>
              </a:srgbClr>
            </a:solidFill>
            <a:latin typeface="Arial"/>
            <a:ea typeface="+mn-ea"/>
            <a:cs typeface="+mn-cs"/>
          </a:endParaRPr>
        </a:p>
      </dgm:t>
    </dgm:pt>
    <dgm:pt modelId="{79092587-5B34-4C36-906E-F2026359A1CC}" type="parTrans" cxnId="{29A2CAC2-000D-4017-BE24-D65EB5CF9D95}">
      <dgm:prSet/>
      <dgm:spPr/>
      <dgm:t>
        <a:bodyPr/>
        <a:lstStyle/>
        <a:p>
          <a:endParaRPr lang="de-DE"/>
        </a:p>
      </dgm:t>
    </dgm:pt>
    <dgm:pt modelId="{4D5F2EAE-645F-42B0-B63E-F11E6E8B01D7}" type="sibTrans" cxnId="{29A2CAC2-000D-4017-BE24-D65EB5CF9D95}">
      <dgm:prSet/>
      <dgm:spPr/>
      <dgm:t>
        <a:bodyPr/>
        <a:lstStyle/>
        <a:p>
          <a:endParaRPr lang="de-DE"/>
        </a:p>
      </dgm:t>
    </dgm:pt>
    <dgm:pt modelId="{3AFDF26F-4583-4350-9427-805C3DE6AEB8}">
      <dgm:prSe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r>
            <a:rPr lang="de-DE" sz="1400" kern="1200">
              <a:solidFill>
                <a:srgbClr val="000000">
                  <a:hueOff val="0"/>
                  <a:satOff val="0"/>
                  <a:lumOff val="0"/>
                  <a:alphaOff val="0"/>
                </a:srgbClr>
              </a:solidFill>
              <a:latin typeface="Arial"/>
              <a:ea typeface="+mn-ea"/>
              <a:cs typeface="+mn-cs"/>
            </a:rPr>
            <a:t>Komplexe Gastroenterologie</a:t>
          </a:r>
          <a:endParaRPr lang="de-DE" sz="1400" kern="1200" dirty="0">
            <a:solidFill>
              <a:srgbClr val="000000">
                <a:hueOff val="0"/>
                <a:satOff val="0"/>
                <a:lumOff val="0"/>
                <a:alphaOff val="0"/>
              </a:srgbClr>
            </a:solidFill>
            <a:latin typeface="Arial"/>
            <a:ea typeface="+mn-ea"/>
            <a:cs typeface="+mn-cs"/>
          </a:endParaRPr>
        </a:p>
      </dgm:t>
    </dgm:pt>
    <dgm:pt modelId="{C50AC6EF-A621-41FB-8C68-D994DEAACD71}" type="parTrans" cxnId="{7F14DD33-D726-4F98-97C7-54C57A41473C}">
      <dgm:prSet/>
      <dgm:spPr/>
      <dgm:t>
        <a:bodyPr/>
        <a:lstStyle/>
        <a:p>
          <a:endParaRPr lang="de-DE"/>
        </a:p>
      </dgm:t>
    </dgm:pt>
    <dgm:pt modelId="{11D1AD5C-2E8E-472A-9962-E484006D6FB7}" type="sibTrans" cxnId="{7F14DD33-D726-4F98-97C7-54C57A41473C}">
      <dgm:prSet/>
      <dgm:spPr/>
      <dgm:t>
        <a:bodyPr/>
        <a:lstStyle/>
        <a:p>
          <a:endParaRPr lang="de-DE"/>
        </a:p>
      </dgm:t>
    </dgm:pt>
    <dgm:pt modelId="{17571D49-E85A-43BC-990A-AA1FB41FDF2C}" type="pres">
      <dgm:prSet presAssocID="{D40F0EE5-9FAE-45E7-BF93-6F935AF93EC1}" presName="diagram" presStyleCnt="0">
        <dgm:presLayoutVars>
          <dgm:chPref val="1"/>
          <dgm:dir/>
          <dgm:animOne val="branch"/>
          <dgm:animLvl val="lvl"/>
          <dgm:resizeHandles/>
        </dgm:presLayoutVars>
      </dgm:prSet>
      <dgm:spPr/>
    </dgm:pt>
    <dgm:pt modelId="{53D933C6-4F9A-4D88-8E5C-FCC8B31040EF}" type="pres">
      <dgm:prSet presAssocID="{AAC7EDCD-16A4-42FD-AD76-045CED33D03C}" presName="root" presStyleCnt="0"/>
      <dgm:spPr/>
    </dgm:pt>
    <dgm:pt modelId="{FC07A95A-0349-4C21-8665-DE645C183032}" type="pres">
      <dgm:prSet presAssocID="{AAC7EDCD-16A4-42FD-AD76-045CED33D03C}" presName="rootComposite" presStyleCnt="0"/>
      <dgm:spPr/>
    </dgm:pt>
    <dgm:pt modelId="{C7CB81EB-92F1-4D42-83FC-272CB1FB2F8D}" type="pres">
      <dgm:prSet presAssocID="{AAC7EDCD-16A4-42FD-AD76-045CED33D03C}" presName="rootText" presStyleLbl="node1" presStyleIdx="0" presStyleCnt="5" custScaleX="115980" custScaleY="144377"/>
      <dgm:spPr/>
    </dgm:pt>
    <dgm:pt modelId="{7D268B50-1595-48CF-80F0-53712BF6C2F6}" type="pres">
      <dgm:prSet presAssocID="{AAC7EDCD-16A4-42FD-AD76-045CED33D03C}" presName="rootConnector" presStyleLbl="node1" presStyleIdx="0" presStyleCnt="5"/>
      <dgm:spPr/>
    </dgm:pt>
    <dgm:pt modelId="{DA83032E-209A-4CFF-A029-7DD4A4B75090}" type="pres">
      <dgm:prSet presAssocID="{AAC7EDCD-16A4-42FD-AD76-045CED33D03C}" presName="childShape" presStyleCnt="0"/>
      <dgm:spPr/>
    </dgm:pt>
    <dgm:pt modelId="{6E973110-51E0-47C5-8A63-933F390F7C20}" type="pres">
      <dgm:prSet presAssocID="{1AAADE11-631B-45AC-9866-23AB9FDF270D}" presName="Name13" presStyleLbl="parChTrans1D2" presStyleIdx="0" presStyleCnt="9"/>
      <dgm:spPr/>
    </dgm:pt>
    <dgm:pt modelId="{44A6BD95-4AA3-4E84-A80B-D54406748F24}" type="pres">
      <dgm:prSet presAssocID="{49812467-9CC9-4BC8-A932-FC354D95992D}" presName="childText" presStyleLbl="bgAcc1" presStyleIdx="0" presStyleCnt="9">
        <dgm:presLayoutVars>
          <dgm:bulletEnabled val="1"/>
        </dgm:presLayoutVars>
      </dgm:prSet>
      <dgm:spPr/>
    </dgm:pt>
    <dgm:pt modelId="{7DD92467-BBCE-4B11-8D11-A72C249373BD}" type="pres">
      <dgm:prSet presAssocID="{C9E4A068-7386-4DF0-87CC-40B8A7926A05}" presName="root" presStyleCnt="0"/>
      <dgm:spPr/>
    </dgm:pt>
    <dgm:pt modelId="{BE99F21C-54D8-4C2D-BEA2-BE6260463C07}" type="pres">
      <dgm:prSet presAssocID="{C9E4A068-7386-4DF0-87CC-40B8A7926A05}" presName="rootComposite" presStyleCnt="0"/>
      <dgm:spPr/>
    </dgm:pt>
    <dgm:pt modelId="{005586BC-0A3B-456C-9A86-8F09C72D7230}" type="pres">
      <dgm:prSet presAssocID="{C9E4A068-7386-4DF0-87CC-40B8A7926A05}" presName="rootText" presStyleLbl="node1" presStyleIdx="1" presStyleCnt="5" custScaleX="115980" custScaleY="144377"/>
      <dgm:spPr>
        <a:xfrm>
          <a:off x="3338214" y="496"/>
          <a:ext cx="2321718" cy="1160859"/>
        </a:xfrm>
        <a:prstGeom prst="roundRect">
          <a:avLst>
            <a:gd name="adj" fmla="val 10000"/>
          </a:avLst>
        </a:prstGeom>
      </dgm:spPr>
    </dgm:pt>
    <dgm:pt modelId="{40CA4ADF-6330-4C94-99F9-7D825085636B}" type="pres">
      <dgm:prSet presAssocID="{C9E4A068-7386-4DF0-87CC-40B8A7926A05}" presName="rootConnector" presStyleLbl="node1" presStyleIdx="1" presStyleCnt="5"/>
      <dgm:spPr/>
    </dgm:pt>
    <dgm:pt modelId="{2232CCD9-D2DE-4649-ADE5-D92B331B239A}" type="pres">
      <dgm:prSet presAssocID="{C9E4A068-7386-4DF0-87CC-40B8A7926A05}" presName="childShape" presStyleCnt="0"/>
      <dgm:spPr/>
    </dgm:pt>
    <dgm:pt modelId="{74BA7798-6B13-41D2-BD97-C684946B802F}" type="pres">
      <dgm:prSet presAssocID="{EB5EFC42-F2F2-4D31-BB34-0DA2442D9D9D}" presName="Name13" presStyleLbl="parChTrans1D2" presStyleIdx="1" presStyleCnt="9"/>
      <dgm:spPr/>
    </dgm:pt>
    <dgm:pt modelId="{45C4A2EA-6293-4E9A-8960-67D58C305130}" type="pres">
      <dgm:prSet presAssocID="{751AA30D-7C48-425F-8C0D-F25234A71D43}" presName="childText" presStyleLbl="bgAcc1" presStyleIdx="1" presStyleCnt="9" custScaleX="124447">
        <dgm:presLayoutVars>
          <dgm:bulletEnabled val="1"/>
        </dgm:presLayoutVars>
      </dgm:prSet>
      <dgm:spPr/>
    </dgm:pt>
    <dgm:pt modelId="{2E36E347-F19D-41A6-985E-B10575BD95D3}" type="pres">
      <dgm:prSet presAssocID="{66802A84-FD99-4B3E-997E-DF0DB43C36A4}" presName="Name13" presStyleLbl="parChTrans1D2" presStyleIdx="2" presStyleCnt="9"/>
      <dgm:spPr/>
    </dgm:pt>
    <dgm:pt modelId="{C76852F6-0749-4F26-A75F-B9E86A8408EC}" type="pres">
      <dgm:prSet presAssocID="{4A92D632-6A78-458B-993A-A7D4DAEB8EE3}" presName="childText" presStyleLbl="bgAcc1" presStyleIdx="2" presStyleCnt="9" custScaleX="113054">
        <dgm:presLayoutVars>
          <dgm:bulletEnabled val="1"/>
        </dgm:presLayoutVars>
      </dgm:prSet>
      <dgm:spPr>
        <a:xfrm>
          <a:off x="2844638" y="1654365"/>
          <a:ext cx="1058433" cy="661520"/>
        </a:xfrm>
        <a:prstGeom prst="roundRect">
          <a:avLst>
            <a:gd name="adj" fmla="val 10000"/>
          </a:avLst>
        </a:prstGeom>
      </dgm:spPr>
    </dgm:pt>
    <dgm:pt modelId="{00DDBF25-EAFC-4AB1-BEED-DC02F52A6B15}" type="pres">
      <dgm:prSet presAssocID="{613421DA-489D-4EE9-8F8D-976224063F4A}" presName="root" presStyleCnt="0"/>
      <dgm:spPr/>
    </dgm:pt>
    <dgm:pt modelId="{BF9093D1-F5D5-4153-A75B-C284C63F2CDD}" type="pres">
      <dgm:prSet presAssocID="{613421DA-489D-4EE9-8F8D-976224063F4A}" presName="rootComposite" presStyleCnt="0"/>
      <dgm:spPr/>
    </dgm:pt>
    <dgm:pt modelId="{F32E5D36-A754-46A8-9B75-56CD1D0922A6}" type="pres">
      <dgm:prSet presAssocID="{613421DA-489D-4EE9-8F8D-976224063F4A}" presName="rootText" presStyleLbl="node1" presStyleIdx="2" presStyleCnt="5" custScaleX="115980" custScaleY="144377" custLinFactNeighborX="-523" custLinFactNeighborY="-363"/>
      <dgm:spPr>
        <a:xfrm>
          <a:off x="4329410" y="3100"/>
          <a:ext cx="1708546" cy="854273"/>
        </a:xfrm>
        <a:prstGeom prst="roundRect">
          <a:avLst>
            <a:gd name="adj" fmla="val 10000"/>
          </a:avLst>
        </a:prstGeom>
      </dgm:spPr>
    </dgm:pt>
    <dgm:pt modelId="{6D558162-A349-4CD8-9CD1-73ED9689AD99}" type="pres">
      <dgm:prSet presAssocID="{613421DA-489D-4EE9-8F8D-976224063F4A}" presName="rootConnector" presStyleLbl="node1" presStyleIdx="2" presStyleCnt="5"/>
      <dgm:spPr/>
    </dgm:pt>
    <dgm:pt modelId="{E264DE1B-C95D-4CD3-B4B3-EC993F7A499E}" type="pres">
      <dgm:prSet presAssocID="{613421DA-489D-4EE9-8F8D-976224063F4A}" presName="childShape" presStyleCnt="0"/>
      <dgm:spPr/>
    </dgm:pt>
    <dgm:pt modelId="{AF224DBE-2916-42F8-BE60-00E386A1C2AB}" type="pres">
      <dgm:prSet presAssocID="{E866F38A-7C51-4B28-97EE-71EF54D44A80}" presName="Name13" presStyleLbl="parChTrans1D2" presStyleIdx="3" presStyleCnt="9"/>
      <dgm:spPr/>
    </dgm:pt>
    <dgm:pt modelId="{D89A4411-8DAB-490B-8A47-223744D86C81}" type="pres">
      <dgm:prSet presAssocID="{FFDFDA70-E596-49CB-8B72-F143AC4EC751}" presName="childText" presStyleLbl="bgAcc1" presStyleIdx="3" presStyleCnt="9">
        <dgm:presLayoutVars>
          <dgm:bulletEnabled val="1"/>
        </dgm:presLayoutVars>
      </dgm:prSet>
      <dgm:spPr>
        <a:xfrm>
          <a:off x="4671119" y="1070942"/>
          <a:ext cx="1366837" cy="854273"/>
        </a:xfrm>
        <a:prstGeom prst="roundRect">
          <a:avLst>
            <a:gd name="adj" fmla="val 10000"/>
          </a:avLst>
        </a:prstGeom>
      </dgm:spPr>
    </dgm:pt>
    <dgm:pt modelId="{8800A9AF-9D58-402F-AA56-83A41502DE92}" type="pres">
      <dgm:prSet presAssocID="{A6859090-4941-4F44-994D-C05DFDC0BF6F}" presName="Name13" presStyleLbl="parChTrans1D2" presStyleIdx="4" presStyleCnt="9"/>
      <dgm:spPr/>
    </dgm:pt>
    <dgm:pt modelId="{B8D0F78A-6ABD-45C8-9547-38A2663B0C4E}" type="pres">
      <dgm:prSet presAssocID="{E422B1AD-BA61-4357-8973-8BFBAC230FD6}" presName="childText" presStyleLbl="bgAcc1" presStyleIdx="4" presStyleCnt="9">
        <dgm:presLayoutVars>
          <dgm:bulletEnabled val="1"/>
        </dgm:presLayoutVars>
      </dgm:prSet>
      <dgm:spPr/>
    </dgm:pt>
    <dgm:pt modelId="{BC455B43-6AFF-436F-A303-24E76BC868D4}" type="pres">
      <dgm:prSet presAssocID="{971EB2AD-3911-4A3E-AFFF-D1CB964F6835}" presName="Name13" presStyleLbl="parChTrans1D2" presStyleIdx="5" presStyleCnt="9"/>
      <dgm:spPr/>
    </dgm:pt>
    <dgm:pt modelId="{D380BCDF-2AD2-480D-9424-484F72487376}" type="pres">
      <dgm:prSet presAssocID="{1665B18A-8AFC-476A-9D04-913E912E98BB}" presName="childText" presStyleLbl="bgAcc1" presStyleIdx="5" presStyleCnt="9">
        <dgm:presLayoutVars>
          <dgm:bulletEnabled val="1"/>
        </dgm:presLayoutVars>
      </dgm:prSet>
      <dgm:spPr/>
    </dgm:pt>
    <dgm:pt modelId="{BF75BE56-8C36-4482-B975-802BEA840781}" type="pres">
      <dgm:prSet presAssocID="{F11A637B-FE89-49B1-B34D-4FA496426188}" presName="Name13" presStyleLbl="parChTrans1D2" presStyleIdx="6" presStyleCnt="9"/>
      <dgm:spPr/>
    </dgm:pt>
    <dgm:pt modelId="{22E9FFBA-444F-434C-BCAC-20AE1CCB406D}" type="pres">
      <dgm:prSet presAssocID="{11046F4F-CC73-48CF-8550-67510BA55AD7}" presName="childText" presStyleLbl="bgAcc1" presStyleIdx="6" presStyleCnt="9">
        <dgm:presLayoutVars>
          <dgm:bulletEnabled val="1"/>
        </dgm:presLayoutVars>
      </dgm:prSet>
      <dgm:spPr/>
    </dgm:pt>
    <dgm:pt modelId="{D4F8CCF9-ED66-40DC-B997-6AF963829899}" type="pres">
      <dgm:prSet presAssocID="{9C1B880E-16AD-4E4E-BC86-4241D299D39F}" presName="root" presStyleCnt="0"/>
      <dgm:spPr/>
    </dgm:pt>
    <dgm:pt modelId="{A65831AC-EC75-4B05-B4B0-56C01DE4DF7F}" type="pres">
      <dgm:prSet presAssocID="{9C1B880E-16AD-4E4E-BC86-4241D299D39F}" presName="rootComposite" presStyleCnt="0"/>
      <dgm:spPr/>
    </dgm:pt>
    <dgm:pt modelId="{125294C0-2AC3-4C0D-934E-F949AE4530C3}" type="pres">
      <dgm:prSet presAssocID="{9C1B880E-16AD-4E4E-BC86-4241D299D39F}" presName="rootText" presStyleLbl="node1" presStyleIdx="3" presStyleCnt="5" custScaleX="115980" custScaleY="144377"/>
      <dgm:spPr>
        <a:xfrm>
          <a:off x="5887634" y="563"/>
          <a:ext cx="1323041" cy="661520"/>
        </a:xfrm>
        <a:prstGeom prst="roundRect">
          <a:avLst>
            <a:gd name="adj" fmla="val 10000"/>
          </a:avLst>
        </a:prstGeom>
      </dgm:spPr>
    </dgm:pt>
    <dgm:pt modelId="{1023A2DE-5F13-4DE0-B680-184D391FD5AF}" type="pres">
      <dgm:prSet presAssocID="{9C1B880E-16AD-4E4E-BC86-4241D299D39F}" presName="rootConnector" presStyleLbl="node1" presStyleIdx="3" presStyleCnt="5"/>
      <dgm:spPr/>
    </dgm:pt>
    <dgm:pt modelId="{67938824-0E1B-4922-B52C-E84A49EC0531}" type="pres">
      <dgm:prSet presAssocID="{9C1B880E-16AD-4E4E-BC86-4241D299D39F}" presName="childShape" presStyleCnt="0"/>
      <dgm:spPr/>
    </dgm:pt>
    <dgm:pt modelId="{B67706C5-4EE6-4097-9BDA-316D46D104C4}" type="pres">
      <dgm:prSet presAssocID="{79092587-5B34-4C36-906E-F2026359A1CC}" presName="Name13" presStyleLbl="parChTrans1D2" presStyleIdx="7" presStyleCnt="9"/>
      <dgm:spPr/>
    </dgm:pt>
    <dgm:pt modelId="{15E50D0F-5471-4F46-9CCE-9A36455BCA49}" type="pres">
      <dgm:prSet presAssocID="{4E034B9D-65E7-476F-A78E-9AADDF8A6539}" presName="childText" presStyleLbl="bgAcc1" presStyleIdx="7" presStyleCnt="9">
        <dgm:presLayoutVars>
          <dgm:bulletEnabled val="1"/>
        </dgm:presLayoutVars>
      </dgm:prSet>
      <dgm:spPr>
        <a:xfrm>
          <a:off x="5355536" y="1213102"/>
          <a:ext cx="1083861" cy="677413"/>
        </a:xfrm>
        <a:prstGeom prst="roundRect">
          <a:avLst>
            <a:gd name="adj" fmla="val 10000"/>
          </a:avLst>
        </a:prstGeom>
      </dgm:spPr>
    </dgm:pt>
    <dgm:pt modelId="{3A2BBAAC-C1BF-444D-A7C9-CB4E776A9722}" type="pres">
      <dgm:prSet presAssocID="{4844B757-D9A1-4998-B231-00ECD5A7E0BA}" presName="root" presStyleCnt="0"/>
      <dgm:spPr/>
    </dgm:pt>
    <dgm:pt modelId="{7EC480AC-4E41-456E-890F-FA3EDF4B8452}" type="pres">
      <dgm:prSet presAssocID="{4844B757-D9A1-4998-B231-00ECD5A7E0BA}" presName="rootComposite" presStyleCnt="0"/>
      <dgm:spPr/>
    </dgm:pt>
    <dgm:pt modelId="{BF561FAC-2922-4EAE-901C-D8FA3E09D589}" type="pres">
      <dgm:prSet presAssocID="{4844B757-D9A1-4998-B231-00ECD5A7E0BA}" presName="rootText" presStyleLbl="node1" presStyleIdx="4" presStyleCnt="5" custScaleX="115980" custScaleY="144377"/>
      <dgm:spPr>
        <a:xfrm>
          <a:off x="6746914" y="472046"/>
          <a:ext cx="1387007" cy="863304"/>
        </a:xfrm>
        <a:prstGeom prst="roundRect">
          <a:avLst>
            <a:gd name="adj" fmla="val 10000"/>
          </a:avLst>
        </a:prstGeom>
      </dgm:spPr>
    </dgm:pt>
    <dgm:pt modelId="{8B7AD203-F044-41BA-80C5-D0AB4CF0EBE7}" type="pres">
      <dgm:prSet presAssocID="{4844B757-D9A1-4998-B231-00ECD5A7E0BA}" presName="rootConnector" presStyleLbl="node1" presStyleIdx="4" presStyleCnt="5"/>
      <dgm:spPr/>
    </dgm:pt>
    <dgm:pt modelId="{E60D17C4-0832-4D4D-85E9-8FE38C1C17C3}" type="pres">
      <dgm:prSet presAssocID="{4844B757-D9A1-4998-B231-00ECD5A7E0BA}" presName="childShape" presStyleCnt="0"/>
      <dgm:spPr/>
    </dgm:pt>
    <dgm:pt modelId="{E8CBF200-2CB7-45B6-B2B3-6A97DCA9CCCE}" type="pres">
      <dgm:prSet presAssocID="{C50AC6EF-A621-41FB-8C68-D994DEAACD71}" presName="Name13" presStyleLbl="parChTrans1D2" presStyleIdx="8" presStyleCnt="9"/>
      <dgm:spPr/>
    </dgm:pt>
    <dgm:pt modelId="{81EE9990-047F-4137-97C5-518A7B1B0040}" type="pres">
      <dgm:prSet presAssocID="{3AFDF26F-4583-4350-9427-805C3DE6AEB8}" presName="childText" presStyleLbl="bgAcc1" presStyleIdx="8" presStyleCnt="9">
        <dgm:presLayoutVars>
          <dgm:bulletEnabled val="1"/>
        </dgm:presLayoutVars>
      </dgm:prSet>
      <dgm:spPr/>
    </dgm:pt>
  </dgm:ptLst>
  <dgm:cxnLst>
    <dgm:cxn modelId="{C3227103-347E-449D-8136-A9C7EC594CF0}" srcId="{613421DA-489D-4EE9-8F8D-976224063F4A}" destId="{FFDFDA70-E596-49CB-8B72-F143AC4EC751}" srcOrd="0" destOrd="0" parTransId="{E866F38A-7C51-4B28-97EE-71EF54D44A80}" sibTransId="{31D742E1-BE0C-4D29-968F-801590013252}"/>
    <dgm:cxn modelId="{49E0300B-33F9-49C9-BECB-8989E8C3FAF0}" type="presOf" srcId="{4E034B9D-65E7-476F-A78E-9AADDF8A6539}" destId="{15E50D0F-5471-4F46-9CCE-9A36455BCA49}" srcOrd="0" destOrd="0" presId="urn:microsoft.com/office/officeart/2005/8/layout/hierarchy3"/>
    <dgm:cxn modelId="{844B470D-BDE5-4A7B-B138-D0BB2177E0BE}" type="presOf" srcId="{4844B757-D9A1-4998-B231-00ECD5A7E0BA}" destId="{BF561FAC-2922-4EAE-901C-D8FA3E09D589}" srcOrd="0" destOrd="0" presId="urn:microsoft.com/office/officeart/2005/8/layout/hierarchy3"/>
    <dgm:cxn modelId="{643C031B-5A5F-4D0C-AD00-2CFB7FEC1344}" srcId="{C9E4A068-7386-4DF0-87CC-40B8A7926A05}" destId="{751AA30D-7C48-425F-8C0D-F25234A71D43}" srcOrd="0" destOrd="0" parTransId="{EB5EFC42-F2F2-4D31-BB34-0DA2442D9D9D}" sibTransId="{FA937E34-2C53-4333-935C-BEC2AE920CFD}"/>
    <dgm:cxn modelId="{CB401E29-620E-46F1-9A2C-9DC76100B6B4}" type="presOf" srcId="{AAC7EDCD-16A4-42FD-AD76-045CED33D03C}" destId="{7D268B50-1595-48CF-80F0-53712BF6C2F6}" srcOrd="1" destOrd="0" presId="urn:microsoft.com/office/officeart/2005/8/layout/hierarchy3"/>
    <dgm:cxn modelId="{24CC6E29-9C32-4D2F-B452-63B5DE73C5EF}" type="presOf" srcId="{1AAADE11-631B-45AC-9866-23AB9FDF270D}" destId="{6E973110-51E0-47C5-8A63-933F390F7C20}" srcOrd="0" destOrd="0" presId="urn:microsoft.com/office/officeart/2005/8/layout/hierarchy3"/>
    <dgm:cxn modelId="{07F5DB33-3EBE-4614-86CD-7E8E8F7DFD5F}" srcId="{D40F0EE5-9FAE-45E7-BF93-6F935AF93EC1}" destId="{AAC7EDCD-16A4-42FD-AD76-045CED33D03C}" srcOrd="0" destOrd="0" parTransId="{A9C2C09E-F851-4DEB-920D-85BB716357F1}" sibTransId="{E011CFBC-29CB-4500-97E0-1E035039A0EB}"/>
    <dgm:cxn modelId="{7F14DD33-D726-4F98-97C7-54C57A41473C}" srcId="{4844B757-D9A1-4998-B231-00ECD5A7E0BA}" destId="{3AFDF26F-4583-4350-9427-805C3DE6AEB8}" srcOrd="0" destOrd="0" parTransId="{C50AC6EF-A621-41FB-8C68-D994DEAACD71}" sibTransId="{11D1AD5C-2E8E-472A-9962-E484006D6FB7}"/>
    <dgm:cxn modelId="{AAD78036-377E-42F8-AA80-8FEA7B1EA1DC}" type="presOf" srcId="{E422B1AD-BA61-4357-8973-8BFBAC230FD6}" destId="{B8D0F78A-6ABD-45C8-9547-38A2663B0C4E}" srcOrd="0" destOrd="0" presId="urn:microsoft.com/office/officeart/2005/8/layout/hierarchy3"/>
    <dgm:cxn modelId="{EA20AC37-A84D-4063-9504-3395D354C375}" srcId="{D40F0EE5-9FAE-45E7-BF93-6F935AF93EC1}" destId="{4844B757-D9A1-4998-B231-00ECD5A7E0BA}" srcOrd="4" destOrd="0" parTransId="{0C53B367-6B17-4482-A2BC-C5626733E1C0}" sibTransId="{AC63037E-3563-44A8-83FE-2087C5076DBB}"/>
    <dgm:cxn modelId="{10D8693E-B2E2-4745-A3D4-EDBEA2B6E078}" type="presOf" srcId="{FFDFDA70-E596-49CB-8B72-F143AC4EC751}" destId="{D89A4411-8DAB-490B-8A47-223744D86C81}" srcOrd="0" destOrd="0" presId="urn:microsoft.com/office/officeart/2005/8/layout/hierarchy3"/>
    <dgm:cxn modelId="{4D662446-2C30-488C-9EE8-FA7228B8530E}" type="presOf" srcId="{9C1B880E-16AD-4E4E-BC86-4241D299D39F}" destId="{1023A2DE-5F13-4DE0-B680-184D391FD5AF}" srcOrd="1" destOrd="0" presId="urn:microsoft.com/office/officeart/2005/8/layout/hierarchy3"/>
    <dgm:cxn modelId="{93854166-17EA-490B-9F5B-DF93603BB3C3}" type="presOf" srcId="{EB5EFC42-F2F2-4D31-BB34-0DA2442D9D9D}" destId="{74BA7798-6B13-41D2-BD97-C684946B802F}" srcOrd="0" destOrd="0" presId="urn:microsoft.com/office/officeart/2005/8/layout/hierarchy3"/>
    <dgm:cxn modelId="{3A800E4D-E900-4AFE-B214-4A8A8230EA53}" type="presOf" srcId="{C9E4A068-7386-4DF0-87CC-40B8A7926A05}" destId="{40CA4ADF-6330-4C94-99F9-7D825085636B}" srcOrd="1" destOrd="0" presId="urn:microsoft.com/office/officeart/2005/8/layout/hierarchy3"/>
    <dgm:cxn modelId="{BD15916F-D35F-4F6C-9608-0C4A969B95B4}" type="presOf" srcId="{A6859090-4941-4F44-994D-C05DFDC0BF6F}" destId="{8800A9AF-9D58-402F-AA56-83A41502DE92}" srcOrd="0" destOrd="0" presId="urn:microsoft.com/office/officeart/2005/8/layout/hierarchy3"/>
    <dgm:cxn modelId="{4434C24F-D899-43EC-9764-D04B1761D93F}" srcId="{D40F0EE5-9FAE-45E7-BF93-6F935AF93EC1}" destId="{9C1B880E-16AD-4E4E-BC86-4241D299D39F}" srcOrd="3" destOrd="0" parTransId="{42BB8276-275F-4982-8DEE-D73C7E1743AD}" sibTransId="{6E772123-B781-4422-B456-DBA7FC78F369}"/>
    <dgm:cxn modelId="{564AEA4F-8007-4DD0-BED9-588DACA37B13}" srcId="{613421DA-489D-4EE9-8F8D-976224063F4A}" destId="{11046F4F-CC73-48CF-8550-67510BA55AD7}" srcOrd="3" destOrd="0" parTransId="{F11A637B-FE89-49B1-B34D-4FA496426188}" sibTransId="{8DA0E29A-5767-455D-92A3-1E7CE1FA0C7B}"/>
    <dgm:cxn modelId="{F4714250-5993-48F6-8A51-E1017A21B1CB}" type="presOf" srcId="{49812467-9CC9-4BC8-A932-FC354D95992D}" destId="{44A6BD95-4AA3-4E84-A80B-D54406748F24}" srcOrd="0" destOrd="0" presId="urn:microsoft.com/office/officeart/2005/8/layout/hierarchy3"/>
    <dgm:cxn modelId="{FF77A150-F19B-4AB7-B627-76893D0FDBE6}" type="presOf" srcId="{613421DA-489D-4EE9-8F8D-976224063F4A}" destId="{F32E5D36-A754-46A8-9B75-56CD1D0922A6}" srcOrd="0" destOrd="0" presId="urn:microsoft.com/office/officeart/2005/8/layout/hierarchy3"/>
    <dgm:cxn modelId="{A0961374-BE9C-4A90-8A6F-09E831FDA083}" type="presOf" srcId="{1665B18A-8AFC-476A-9D04-913E912E98BB}" destId="{D380BCDF-2AD2-480D-9424-484F72487376}" srcOrd="0" destOrd="0" presId="urn:microsoft.com/office/officeart/2005/8/layout/hierarchy3"/>
    <dgm:cxn modelId="{B2DC4D74-A9EF-4A98-893A-987CFF1410BD}" type="presOf" srcId="{66802A84-FD99-4B3E-997E-DF0DB43C36A4}" destId="{2E36E347-F19D-41A6-985E-B10575BD95D3}" srcOrd="0" destOrd="0" presId="urn:microsoft.com/office/officeart/2005/8/layout/hierarchy3"/>
    <dgm:cxn modelId="{48F7ED7E-9487-4180-8204-36658F39B653}" srcId="{D40F0EE5-9FAE-45E7-BF93-6F935AF93EC1}" destId="{613421DA-489D-4EE9-8F8D-976224063F4A}" srcOrd="2" destOrd="0" parTransId="{DC1ED468-7047-47DE-A3C2-394D1CAAE024}" sibTransId="{61577B41-FB85-4503-8F32-E22F01964551}"/>
    <dgm:cxn modelId="{A09D398F-579C-4194-AF17-D83B5F5C6925}" type="presOf" srcId="{9C1B880E-16AD-4E4E-BC86-4241D299D39F}" destId="{125294C0-2AC3-4C0D-934E-F949AE4530C3}" srcOrd="0" destOrd="0" presId="urn:microsoft.com/office/officeart/2005/8/layout/hierarchy3"/>
    <dgm:cxn modelId="{B2C3818F-FBF7-411A-A66A-274510CE0CA3}" type="presOf" srcId="{751AA30D-7C48-425F-8C0D-F25234A71D43}" destId="{45C4A2EA-6293-4E9A-8960-67D58C305130}" srcOrd="0" destOrd="0" presId="urn:microsoft.com/office/officeart/2005/8/layout/hierarchy3"/>
    <dgm:cxn modelId="{2A35539B-9CF0-4501-8F96-8CA4E1F25425}" type="presOf" srcId="{11046F4F-CC73-48CF-8550-67510BA55AD7}" destId="{22E9FFBA-444F-434C-BCAC-20AE1CCB406D}" srcOrd="0" destOrd="0" presId="urn:microsoft.com/office/officeart/2005/8/layout/hierarchy3"/>
    <dgm:cxn modelId="{D22CC6A0-D725-4E63-ACDF-770D72E77068}" srcId="{613421DA-489D-4EE9-8F8D-976224063F4A}" destId="{1665B18A-8AFC-476A-9D04-913E912E98BB}" srcOrd="2" destOrd="0" parTransId="{971EB2AD-3911-4A3E-AFFF-D1CB964F6835}" sibTransId="{5E969285-5AA7-49A5-B493-210FA0073735}"/>
    <dgm:cxn modelId="{2C7318A5-56F2-40B2-AD23-7AAA392B115C}" type="presOf" srcId="{4A92D632-6A78-458B-993A-A7D4DAEB8EE3}" destId="{C76852F6-0749-4F26-A75F-B9E86A8408EC}" srcOrd="0" destOrd="0" presId="urn:microsoft.com/office/officeart/2005/8/layout/hierarchy3"/>
    <dgm:cxn modelId="{55E374A7-49E2-4414-9BF6-270500283EC7}" type="presOf" srcId="{F11A637B-FE89-49B1-B34D-4FA496426188}" destId="{BF75BE56-8C36-4482-B975-802BEA840781}" srcOrd="0" destOrd="0" presId="urn:microsoft.com/office/officeart/2005/8/layout/hierarchy3"/>
    <dgm:cxn modelId="{CC4193AB-FB1A-46F2-8360-437C3C7E689D}" srcId="{C9E4A068-7386-4DF0-87CC-40B8A7926A05}" destId="{4A92D632-6A78-458B-993A-A7D4DAEB8EE3}" srcOrd="1" destOrd="0" parTransId="{66802A84-FD99-4B3E-997E-DF0DB43C36A4}" sibTransId="{E8CE755A-A84A-45BE-A908-FEDFCFC70A61}"/>
    <dgm:cxn modelId="{ABDDF8B0-19F1-48E9-9EA8-C6A1B9C51A53}" type="presOf" srcId="{971EB2AD-3911-4A3E-AFFF-D1CB964F6835}" destId="{BC455B43-6AFF-436F-A303-24E76BC868D4}" srcOrd="0" destOrd="0" presId="urn:microsoft.com/office/officeart/2005/8/layout/hierarchy3"/>
    <dgm:cxn modelId="{2A5208B5-4F99-4AF7-AC34-BEF6D66BAA54}" type="presOf" srcId="{4844B757-D9A1-4998-B231-00ECD5A7E0BA}" destId="{8B7AD203-F044-41BA-80C5-D0AB4CF0EBE7}" srcOrd="1" destOrd="0" presId="urn:microsoft.com/office/officeart/2005/8/layout/hierarchy3"/>
    <dgm:cxn modelId="{29A2CAC2-000D-4017-BE24-D65EB5CF9D95}" srcId="{9C1B880E-16AD-4E4E-BC86-4241D299D39F}" destId="{4E034B9D-65E7-476F-A78E-9AADDF8A6539}" srcOrd="0" destOrd="0" parTransId="{79092587-5B34-4C36-906E-F2026359A1CC}" sibTransId="{4D5F2EAE-645F-42B0-B63E-F11E6E8B01D7}"/>
    <dgm:cxn modelId="{519C51C9-68BF-40DB-93EE-BFA463476921}" type="presOf" srcId="{C9E4A068-7386-4DF0-87CC-40B8A7926A05}" destId="{005586BC-0A3B-456C-9A86-8F09C72D7230}" srcOrd="0" destOrd="0" presId="urn:microsoft.com/office/officeart/2005/8/layout/hierarchy3"/>
    <dgm:cxn modelId="{831F2FCE-7ACF-420C-848B-F17214036B16}" type="presOf" srcId="{79092587-5B34-4C36-906E-F2026359A1CC}" destId="{B67706C5-4EE6-4097-9BDA-316D46D104C4}" srcOrd="0" destOrd="0" presId="urn:microsoft.com/office/officeart/2005/8/layout/hierarchy3"/>
    <dgm:cxn modelId="{CAA4FED6-DC1C-41AC-A68B-98369A0EA84F}" srcId="{613421DA-489D-4EE9-8F8D-976224063F4A}" destId="{E422B1AD-BA61-4357-8973-8BFBAC230FD6}" srcOrd="1" destOrd="0" parTransId="{A6859090-4941-4F44-994D-C05DFDC0BF6F}" sibTransId="{0C084366-CB4A-4624-B7F2-48995887AE01}"/>
    <dgm:cxn modelId="{A81C5FD7-2A35-4B94-BD14-FCF964B236FA}" type="presOf" srcId="{C50AC6EF-A621-41FB-8C68-D994DEAACD71}" destId="{E8CBF200-2CB7-45B6-B2B3-6A97DCA9CCCE}" srcOrd="0" destOrd="0" presId="urn:microsoft.com/office/officeart/2005/8/layout/hierarchy3"/>
    <dgm:cxn modelId="{3AD6F0DB-AAAC-4A61-AD52-1D9F7EBF3BDB}" type="presOf" srcId="{E866F38A-7C51-4B28-97EE-71EF54D44A80}" destId="{AF224DBE-2916-42F8-BE60-00E386A1C2AB}" srcOrd="0" destOrd="0" presId="urn:microsoft.com/office/officeart/2005/8/layout/hierarchy3"/>
    <dgm:cxn modelId="{3C9C75E6-8062-4A41-B0A4-4FA213E8ABEF}" srcId="{AAC7EDCD-16A4-42FD-AD76-045CED33D03C}" destId="{49812467-9CC9-4BC8-A932-FC354D95992D}" srcOrd="0" destOrd="0" parTransId="{1AAADE11-631B-45AC-9866-23AB9FDF270D}" sibTransId="{D9142A70-A4B7-43C4-8653-C9739E6DF778}"/>
    <dgm:cxn modelId="{6480E7E7-10E5-49F4-9D44-BE68B9582D05}" type="presOf" srcId="{AAC7EDCD-16A4-42FD-AD76-045CED33D03C}" destId="{C7CB81EB-92F1-4D42-83FC-272CB1FB2F8D}" srcOrd="0" destOrd="0" presId="urn:microsoft.com/office/officeart/2005/8/layout/hierarchy3"/>
    <dgm:cxn modelId="{CBA20BEB-B261-46E4-9851-0C1E0E735530}" type="presOf" srcId="{3AFDF26F-4583-4350-9427-805C3DE6AEB8}" destId="{81EE9990-047F-4137-97C5-518A7B1B0040}" srcOrd="0" destOrd="0" presId="urn:microsoft.com/office/officeart/2005/8/layout/hierarchy3"/>
    <dgm:cxn modelId="{ECAEFBF3-0F54-4BB3-ACBA-5ABBC7386682}" type="presOf" srcId="{613421DA-489D-4EE9-8F8D-976224063F4A}" destId="{6D558162-A349-4CD8-9CD1-73ED9689AD99}" srcOrd="1" destOrd="0" presId="urn:microsoft.com/office/officeart/2005/8/layout/hierarchy3"/>
    <dgm:cxn modelId="{AC4D02F9-DEAC-432E-A044-78FA9BDC8D3C}" type="presOf" srcId="{D40F0EE5-9FAE-45E7-BF93-6F935AF93EC1}" destId="{17571D49-E85A-43BC-990A-AA1FB41FDF2C}" srcOrd="0" destOrd="0" presId="urn:microsoft.com/office/officeart/2005/8/layout/hierarchy3"/>
    <dgm:cxn modelId="{153266FA-6068-4A43-92B8-385CCFF100EF}" srcId="{D40F0EE5-9FAE-45E7-BF93-6F935AF93EC1}" destId="{C9E4A068-7386-4DF0-87CC-40B8A7926A05}" srcOrd="1" destOrd="0" parTransId="{2B2B3B01-72FC-4AB9-BFAD-76EF0D283C00}" sibTransId="{0B5A754C-F79D-46EF-AA11-8FEC3F5643C8}"/>
    <dgm:cxn modelId="{97C15F6C-D732-49E6-85FE-F05E743D2C91}" type="presParOf" srcId="{17571D49-E85A-43BC-990A-AA1FB41FDF2C}" destId="{53D933C6-4F9A-4D88-8E5C-FCC8B31040EF}" srcOrd="0" destOrd="0" presId="urn:microsoft.com/office/officeart/2005/8/layout/hierarchy3"/>
    <dgm:cxn modelId="{C1A59957-80BE-4972-86B0-30C0BE2491EF}" type="presParOf" srcId="{53D933C6-4F9A-4D88-8E5C-FCC8B31040EF}" destId="{FC07A95A-0349-4C21-8665-DE645C183032}" srcOrd="0" destOrd="0" presId="urn:microsoft.com/office/officeart/2005/8/layout/hierarchy3"/>
    <dgm:cxn modelId="{9761489D-F755-4756-8AEC-4F5FCA13A98E}" type="presParOf" srcId="{FC07A95A-0349-4C21-8665-DE645C183032}" destId="{C7CB81EB-92F1-4D42-83FC-272CB1FB2F8D}" srcOrd="0" destOrd="0" presId="urn:microsoft.com/office/officeart/2005/8/layout/hierarchy3"/>
    <dgm:cxn modelId="{CB5136AA-F289-4945-80E1-1C49A20199D9}" type="presParOf" srcId="{FC07A95A-0349-4C21-8665-DE645C183032}" destId="{7D268B50-1595-48CF-80F0-53712BF6C2F6}" srcOrd="1" destOrd="0" presId="urn:microsoft.com/office/officeart/2005/8/layout/hierarchy3"/>
    <dgm:cxn modelId="{8E3F72D9-2B6D-41E3-84C6-60B38E9EB16F}" type="presParOf" srcId="{53D933C6-4F9A-4D88-8E5C-FCC8B31040EF}" destId="{DA83032E-209A-4CFF-A029-7DD4A4B75090}" srcOrd="1" destOrd="0" presId="urn:microsoft.com/office/officeart/2005/8/layout/hierarchy3"/>
    <dgm:cxn modelId="{6B649811-2583-4E66-8DD8-4EE2C4F218F9}" type="presParOf" srcId="{DA83032E-209A-4CFF-A029-7DD4A4B75090}" destId="{6E973110-51E0-47C5-8A63-933F390F7C20}" srcOrd="0" destOrd="0" presId="urn:microsoft.com/office/officeart/2005/8/layout/hierarchy3"/>
    <dgm:cxn modelId="{888BBBEE-A291-4580-A59D-546392F4409F}" type="presParOf" srcId="{DA83032E-209A-4CFF-A029-7DD4A4B75090}" destId="{44A6BD95-4AA3-4E84-A80B-D54406748F24}" srcOrd="1" destOrd="0" presId="urn:microsoft.com/office/officeart/2005/8/layout/hierarchy3"/>
    <dgm:cxn modelId="{73536CD8-3EA7-434C-8BB4-505A67141A72}" type="presParOf" srcId="{17571D49-E85A-43BC-990A-AA1FB41FDF2C}" destId="{7DD92467-BBCE-4B11-8D11-A72C249373BD}" srcOrd="1" destOrd="0" presId="urn:microsoft.com/office/officeart/2005/8/layout/hierarchy3"/>
    <dgm:cxn modelId="{B68F0C80-5A97-4DAA-B594-BDF589460127}" type="presParOf" srcId="{7DD92467-BBCE-4B11-8D11-A72C249373BD}" destId="{BE99F21C-54D8-4C2D-BEA2-BE6260463C07}" srcOrd="0" destOrd="0" presId="urn:microsoft.com/office/officeart/2005/8/layout/hierarchy3"/>
    <dgm:cxn modelId="{9C5E987E-4827-4ECD-BCE0-1B182B9D616C}" type="presParOf" srcId="{BE99F21C-54D8-4C2D-BEA2-BE6260463C07}" destId="{005586BC-0A3B-456C-9A86-8F09C72D7230}" srcOrd="0" destOrd="0" presId="urn:microsoft.com/office/officeart/2005/8/layout/hierarchy3"/>
    <dgm:cxn modelId="{625ED055-CD20-4509-8940-3D1402DB8391}" type="presParOf" srcId="{BE99F21C-54D8-4C2D-BEA2-BE6260463C07}" destId="{40CA4ADF-6330-4C94-99F9-7D825085636B}" srcOrd="1" destOrd="0" presId="urn:microsoft.com/office/officeart/2005/8/layout/hierarchy3"/>
    <dgm:cxn modelId="{8FA80030-4D66-4CB9-A72F-B7F9AAEF3AF1}" type="presParOf" srcId="{7DD92467-BBCE-4B11-8D11-A72C249373BD}" destId="{2232CCD9-D2DE-4649-ADE5-D92B331B239A}" srcOrd="1" destOrd="0" presId="urn:microsoft.com/office/officeart/2005/8/layout/hierarchy3"/>
    <dgm:cxn modelId="{337F2FAF-E4D3-4FBB-942F-D60E8A45B026}" type="presParOf" srcId="{2232CCD9-D2DE-4649-ADE5-D92B331B239A}" destId="{74BA7798-6B13-41D2-BD97-C684946B802F}" srcOrd="0" destOrd="0" presId="urn:microsoft.com/office/officeart/2005/8/layout/hierarchy3"/>
    <dgm:cxn modelId="{F36181BF-2B7F-40F8-8A73-044C83625C77}" type="presParOf" srcId="{2232CCD9-D2DE-4649-ADE5-D92B331B239A}" destId="{45C4A2EA-6293-4E9A-8960-67D58C305130}" srcOrd="1" destOrd="0" presId="urn:microsoft.com/office/officeart/2005/8/layout/hierarchy3"/>
    <dgm:cxn modelId="{B9881A55-19BA-4AA6-9C32-853A6F9156AF}" type="presParOf" srcId="{2232CCD9-D2DE-4649-ADE5-D92B331B239A}" destId="{2E36E347-F19D-41A6-985E-B10575BD95D3}" srcOrd="2" destOrd="0" presId="urn:microsoft.com/office/officeart/2005/8/layout/hierarchy3"/>
    <dgm:cxn modelId="{1056F840-A41D-4A91-87F1-C5B2AAE25FC3}" type="presParOf" srcId="{2232CCD9-D2DE-4649-ADE5-D92B331B239A}" destId="{C76852F6-0749-4F26-A75F-B9E86A8408EC}" srcOrd="3" destOrd="0" presId="urn:microsoft.com/office/officeart/2005/8/layout/hierarchy3"/>
    <dgm:cxn modelId="{4A5B5C17-ED11-4010-AE4C-CC7D053E4098}" type="presParOf" srcId="{17571D49-E85A-43BC-990A-AA1FB41FDF2C}" destId="{00DDBF25-EAFC-4AB1-BEED-DC02F52A6B15}" srcOrd="2" destOrd="0" presId="urn:microsoft.com/office/officeart/2005/8/layout/hierarchy3"/>
    <dgm:cxn modelId="{C8F49DB9-81CD-42AD-9768-A83FAFBEC3E9}" type="presParOf" srcId="{00DDBF25-EAFC-4AB1-BEED-DC02F52A6B15}" destId="{BF9093D1-F5D5-4153-A75B-C284C63F2CDD}" srcOrd="0" destOrd="0" presId="urn:microsoft.com/office/officeart/2005/8/layout/hierarchy3"/>
    <dgm:cxn modelId="{9626DE46-4283-422B-8C23-8338817A52EB}" type="presParOf" srcId="{BF9093D1-F5D5-4153-A75B-C284C63F2CDD}" destId="{F32E5D36-A754-46A8-9B75-56CD1D0922A6}" srcOrd="0" destOrd="0" presId="urn:microsoft.com/office/officeart/2005/8/layout/hierarchy3"/>
    <dgm:cxn modelId="{C154C701-1581-463A-84BB-433E72D67125}" type="presParOf" srcId="{BF9093D1-F5D5-4153-A75B-C284C63F2CDD}" destId="{6D558162-A349-4CD8-9CD1-73ED9689AD99}" srcOrd="1" destOrd="0" presId="urn:microsoft.com/office/officeart/2005/8/layout/hierarchy3"/>
    <dgm:cxn modelId="{1FDC54C8-EF11-4269-857F-1C20D5108EE6}" type="presParOf" srcId="{00DDBF25-EAFC-4AB1-BEED-DC02F52A6B15}" destId="{E264DE1B-C95D-4CD3-B4B3-EC993F7A499E}" srcOrd="1" destOrd="0" presId="urn:microsoft.com/office/officeart/2005/8/layout/hierarchy3"/>
    <dgm:cxn modelId="{5AED266D-EAF2-4E28-8F4B-501046477048}" type="presParOf" srcId="{E264DE1B-C95D-4CD3-B4B3-EC993F7A499E}" destId="{AF224DBE-2916-42F8-BE60-00E386A1C2AB}" srcOrd="0" destOrd="0" presId="urn:microsoft.com/office/officeart/2005/8/layout/hierarchy3"/>
    <dgm:cxn modelId="{9450DE83-D703-46BC-9C6B-0C859DCE63A0}" type="presParOf" srcId="{E264DE1B-C95D-4CD3-B4B3-EC993F7A499E}" destId="{D89A4411-8DAB-490B-8A47-223744D86C81}" srcOrd="1" destOrd="0" presId="urn:microsoft.com/office/officeart/2005/8/layout/hierarchy3"/>
    <dgm:cxn modelId="{9CA29E3E-B2FB-4442-ABB8-DAD74DCC89A3}" type="presParOf" srcId="{E264DE1B-C95D-4CD3-B4B3-EC993F7A499E}" destId="{8800A9AF-9D58-402F-AA56-83A41502DE92}" srcOrd="2" destOrd="0" presId="urn:microsoft.com/office/officeart/2005/8/layout/hierarchy3"/>
    <dgm:cxn modelId="{44C52632-376C-41CE-A2DD-A65508AB0B33}" type="presParOf" srcId="{E264DE1B-C95D-4CD3-B4B3-EC993F7A499E}" destId="{B8D0F78A-6ABD-45C8-9547-38A2663B0C4E}" srcOrd="3" destOrd="0" presId="urn:microsoft.com/office/officeart/2005/8/layout/hierarchy3"/>
    <dgm:cxn modelId="{D46479EF-8B29-44C3-BE05-44245C316397}" type="presParOf" srcId="{E264DE1B-C95D-4CD3-B4B3-EC993F7A499E}" destId="{BC455B43-6AFF-436F-A303-24E76BC868D4}" srcOrd="4" destOrd="0" presId="urn:microsoft.com/office/officeart/2005/8/layout/hierarchy3"/>
    <dgm:cxn modelId="{9CB697B7-240F-4279-95B6-AFE52DCA15A8}" type="presParOf" srcId="{E264DE1B-C95D-4CD3-B4B3-EC993F7A499E}" destId="{D380BCDF-2AD2-480D-9424-484F72487376}" srcOrd="5" destOrd="0" presId="urn:microsoft.com/office/officeart/2005/8/layout/hierarchy3"/>
    <dgm:cxn modelId="{CA1375AF-D62F-4E16-BFF1-0E58BA5B99C9}" type="presParOf" srcId="{E264DE1B-C95D-4CD3-B4B3-EC993F7A499E}" destId="{BF75BE56-8C36-4482-B975-802BEA840781}" srcOrd="6" destOrd="0" presId="urn:microsoft.com/office/officeart/2005/8/layout/hierarchy3"/>
    <dgm:cxn modelId="{E9346585-EEF5-4870-9646-C245107700C5}" type="presParOf" srcId="{E264DE1B-C95D-4CD3-B4B3-EC993F7A499E}" destId="{22E9FFBA-444F-434C-BCAC-20AE1CCB406D}" srcOrd="7" destOrd="0" presId="urn:microsoft.com/office/officeart/2005/8/layout/hierarchy3"/>
    <dgm:cxn modelId="{DB86C7D3-C1BF-4CDF-8C2E-2620E71BCE9D}" type="presParOf" srcId="{17571D49-E85A-43BC-990A-AA1FB41FDF2C}" destId="{D4F8CCF9-ED66-40DC-B997-6AF963829899}" srcOrd="3" destOrd="0" presId="urn:microsoft.com/office/officeart/2005/8/layout/hierarchy3"/>
    <dgm:cxn modelId="{371F8A19-3961-43FE-8708-B1CDEE321C90}" type="presParOf" srcId="{D4F8CCF9-ED66-40DC-B997-6AF963829899}" destId="{A65831AC-EC75-4B05-B4B0-56C01DE4DF7F}" srcOrd="0" destOrd="0" presId="urn:microsoft.com/office/officeart/2005/8/layout/hierarchy3"/>
    <dgm:cxn modelId="{A4561D9C-FDF3-42CC-930B-1A21200F4C6E}" type="presParOf" srcId="{A65831AC-EC75-4B05-B4B0-56C01DE4DF7F}" destId="{125294C0-2AC3-4C0D-934E-F949AE4530C3}" srcOrd="0" destOrd="0" presId="urn:microsoft.com/office/officeart/2005/8/layout/hierarchy3"/>
    <dgm:cxn modelId="{5B2C7810-3C07-40F6-9A0D-07F892A5DE59}" type="presParOf" srcId="{A65831AC-EC75-4B05-B4B0-56C01DE4DF7F}" destId="{1023A2DE-5F13-4DE0-B680-184D391FD5AF}" srcOrd="1" destOrd="0" presId="urn:microsoft.com/office/officeart/2005/8/layout/hierarchy3"/>
    <dgm:cxn modelId="{8729F2DF-4BAD-4518-8959-CF846AB8324D}" type="presParOf" srcId="{D4F8CCF9-ED66-40DC-B997-6AF963829899}" destId="{67938824-0E1B-4922-B52C-E84A49EC0531}" srcOrd="1" destOrd="0" presId="urn:microsoft.com/office/officeart/2005/8/layout/hierarchy3"/>
    <dgm:cxn modelId="{9BFD9883-E286-403F-A961-2552FFF58E63}" type="presParOf" srcId="{67938824-0E1B-4922-B52C-E84A49EC0531}" destId="{B67706C5-4EE6-4097-9BDA-316D46D104C4}" srcOrd="0" destOrd="0" presId="urn:microsoft.com/office/officeart/2005/8/layout/hierarchy3"/>
    <dgm:cxn modelId="{74CC81EC-FCFE-4108-B6FD-5FC9C898A2BD}" type="presParOf" srcId="{67938824-0E1B-4922-B52C-E84A49EC0531}" destId="{15E50D0F-5471-4F46-9CCE-9A36455BCA49}" srcOrd="1" destOrd="0" presId="urn:microsoft.com/office/officeart/2005/8/layout/hierarchy3"/>
    <dgm:cxn modelId="{A9D12D26-F832-4D89-A765-897196640B8A}" type="presParOf" srcId="{17571D49-E85A-43BC-990A-AA1FB41FDF2C}" destId="{3A2BBAAC-C1BF-444D-A7C9-CB4E776A9722}" srcOrd="4" destOrd="0" presId="urn:microsoft.com/office/officeart/2005/8/layout/hierarchy3"/>
    <dgm:cxn modelId="{1BC752B7-F20B-4FC6-8FD1-807004C1A33E}" type="presParOf" srcId="{3A2BBAAC-C1BF-444D-A7C9-CB4E776A9722}" destId="{7EC480AC-4E41-456E-890F-FA3EDF4B8452}" srcOrd="0" destOrd="0" presId="urn:microsoft.com/office/officeart/2005/8/layout/hierarchy3"/>
    <dgm:cxn modelId="{C21485FF-8FB1-4FE2-8387-82F617BEA98E}" type="presParOf" srcId="{7EC480AC-4E41-456E-890F-FA3EDF4B8452}" destId="{BF561FAC-2922-4EAE-901C-D8FA3E09D589}" srcOrd="0" destOrd="0" presId="urn:microsoft.com/office/officeart/2005/8/layout/hierarchy3"/>
    <dgm:cxn modelId="{5051362F-975A-4082-AB56-99A6D5472334}" type="presParOf" srcId="{7EC480AC-4E41-456E-890F-FA3EDF4B8452}" destId="{8B7AD203-F044-41BA-80C5-D0AB4CF0EBE7}" srcOrd="1" destOrd="0" presId="urn:microsoft.com/office/officeart/2005/8/layout/hierarchy3"/>
    <dgm:cxn modelId="{34156A59-56AE-4878-9CE1-09568028D379}" type="presParOf" srcId="{3A2BBAAC-C1BF-444D-A7C9-CB4E776A9722}" destId="{E60D17C4-0832-4D4D-85E9-8FE38C1C17C3}" srcOrd="1" destOrd="0" presId="urn:microsoft.com/office/officeart/2005/8/layout/hierarchy3"/>
    <dgm:cxn modelId="{A0E223B4-BF77-441A-B21E-40E8781C8419}" type="presParOf" srcId="{E60D17C4-0832-4D4D-85E9-8FE38C1C17C3}" destId="{E8CBF200-2CB7-45B6-B2B3-6A97DCA9CCCE}" srcOrd="0" destOrd="0" presId="urn:microsoft.com/office/officeart/2005/8/layout/hierarchy3"/>
    <dgm:cxn modelId="{3BA28392-6DFD-453B-ADB7-A457E97D1AC0}" type="presParOf" srcId="{E60D17C4-0832-4D4D-85E9-8FE38C1C17C3}" destId="{81EE9990-047F-4137-97C5-518A7B1B0040}"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40F0EE5-9FAE-45E7-BF93-6F935AF93EC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de-DE"/>
        </a:p>
      </dgm:t>
    </dgm:pt>
    <dgm:pt modelId="{AAC7EDCD-16A4-42FD-AD76-045CED33D03C}">
      <dgm:prSet phldrT="[Text]" custT="1"/>
      <dgm:spPr>
        <a:solidFill>
          <a:srgbClr val="009539"/>
        </a:solidFill>
      </dgm:spPr>
      <dgm:t>
        <a:bodyPr/>
        <a:lstStyle/>
        <a:p>
          <a:r>
            <a:rPr lang="de-DE" sz="2000" dirty="0"/>
            <a:t>Allg. Innere Medizin</a:t>
          </a:r>
        </a:p>
      </dgm:t>
    </dgm:pt>
    <dgm:pt modelId="{A9C2C09E-F851-4DEB-920D-85BB716357F1}" type="parTrans" cxnId="{07F5DB33-3EBE-4614-86CD-7E8E8F7DFD5F}">
      <dgm:prSet/>
      <dgm:spPr/>
      <dgm:t>
        <a:bodyPr/>
        <a:lstStyle/>
        <a:p>
          <a:endParaRPr lang="de-DE"/>
        </a:p>
      </dgm:t>
    </dgm:pt>
    <dgm:pt modelId="{E011CFBC-29CB-4500-97E0-1E035039A0EB}" type="sibTrans" cxnId="{07F5DB33-3EBE-4614-86CD-7E8E8F7DFD5F}">
      <dgm:prSet/>
      <dgm:spPr/>
      <dgm:t>
        <a:bodyPr/>
        <a:lstStyle/>
        <a:p>
          <a:endParaRPr lang="de-DE"/>
        </a:p>
      </dgm:t>
    </dgm:pt>
    <dgm:pt modelId="{49812467-9CC9-4BC8-A932-FC354D95992D}">
      <dgm:prSet phldrT="[Text]"/>
      <dgm:spPr/>
      <dgm:t>
        <a:bodyPr/>
        <a:lstStyle/>
        <a:p>
          <a:r>
            <a:rPr lang="de-DE" dirty="0"/>
            <a:t>Allgemeine Innere</a:t>
          </a:r>
        </a:p>
      </dgm:t>
    </dgm:pt>
    <dgm:pt modelId="{1AAADE11-631B-45AC-9866-23AB9FDF270D}" type="parTrans" cxnId="{3C9C75E6-8062-4A41-B0A4-4FA213E8ABEF}">
      <dgm:prSet/>
      <dgm:spPr/>
      <dgm:t>
        <a:bodyPr/>
        <a:lstStyle/>
        <a:p>
          <a:endParaRPr lang="de-DE"/>
        </a:p>
      </dgm:t>
    </dgm:pt>
    <dgm:pt modelId="{D9142A70-A4B7-43C4-8653-C9739E6DF778}" type="sibTrans" cxnId="{3C9C75E6-8062-4A41-B0A4-4FA213E8ABEF}">
      <dgm:prSet/>
      <dgm:spPr/>
      <dgm:t>
        <a:bodyPr/>
        <a:lstStyle/>
        <a:p>
          <a:endParaRPr lang="de-DE"/>
        </a:p>
      </dgm:t>
    </dgm:pt>
    <dgm:pt modelId="{C9E4A068-7386-4DF0-87CC-40B8A7926A05}">
      <dgm:prSet phldrT="[Tex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marL="0" lvl="0" indent="0" algn="ctr" defTabSz="1066800">
            <a:lnSpc>
              <a:spcPct val="90000"/>
            </a:lnSpc>
            <a:spcBef>
              <a:spcPct val="0"/>
            </a:spcBef>
            <a:spcAft>
              <a:spcPct val="35000"/>
            </a:spcAft>
            <a:buNone/>
          </a:pPr>
          <a:r>
            <a:rPr lang="de-DE" sz="2000" kern="1200" dirty="0" err="1">
              <a:solidFill>
                <a:srgbClr val="FFFFFF"/>
              </a:solidFill>
              <a:latin typeface="Arial"/>
              <a:ea typeface="+mn-ea"/>
              <a:cs typeface="+mn-cs"/>
            </a:rPr>
            <a:t>Hämato-logie</a:t>
          </a:r>
          <a:r>
            <a:rPr lang="de-DE" sz="2000" kern="1200" dirty="0">
              <a:solidFill>
                <a:srgbClr val="FFFFFF"/>
              </a:solidFill>
              <a:latin typeface="Arial"/>
              <a:ea typeface="+mn-ea"/>
              <a:cs typeface="+mn-cs"/>
            </a:rPr>
            <a:t> Onkologie</a:t>
          </a:r>
        </a:p>
      </dgm:t>
    </dgm:pt>
    <dgm:pt modelId="{2B2B3B01-72FC-4AB9-BFAD-76EF0D283C00}" type="parTrans" cxnId="{153266FA-6068-4A43-92B8-385CCFF100EF}">
      <dgm:prSet/>
      <dgm:spPr/>
      <dgm:t>
        <a:bodyPr/>
        <a:lstStyle/>
        <a:p>
          <a:endParaRPr lang="de-DE"/>
        </a:p>
      </dgm:t>
    </dgm:pt>
    <dgm:pt modelId="{0B5A754C-F79D-46EF-AA11-8FEC3F5643C8}" type="sibTrans" cxnId="{153266FA-6068-4A43-92B8-385CCFF100EF}">
      <dgm:prSet/>
      <dgm:spPr/>
      <dgm:t>
        <a:bodyPr/>
        <a:lstStyle/>
        <a:p>
          <a:endParaRPr lang="de-DE"/>
        </a:p>
      </dgm:t>
    </dgm:pt>
    <dgm:pt modelId="{751AA30D-7C48-425F-8C0D-F25234A71D43}">
      <dgm:prSet phldrT="[Text]" custT="1"/>
      <dgm:spPr/>
      <dgm:t>
        <a:bodyPr/>
        <a:lstStyle/>
        <a:p>
          <a:r>
            <a:rPr lang="de-DE" sz="1400" dirty="0"/>
            <a:t>Stammzell-trans-</a:t>
          </a:r>
          <a:r>
            <a:rPr lang="de-DE" sz="1400" dirty="0" err="1"/>
            <a:t>plantation</a:t>
          </a:r>
          <a:endParaRPr lang="de-DE" sz="1400" dirty="0"/>
        </a:p>
      </dgm:t>
    </dgm:pt>
    <dgm:pt modelId="{EB5EFC42-F2F2-4D31-BB34-0DA2442D9D9D}" type="parTrans" cxnId="{643C031B-5A5F-4D0C-AD00-2CFB7FEC1344}">
      <dgm:prSet/>
      <dgm:spPr/>
      <dgm:t>
        <a:bodyPr/>
        <a:lstStyle/>
        <a:p>
          <a:endParaRPr lang="de-DE"/>
        </a:p>
      </dgm:t>
    </dgm:pt>
    <dgm:pt modelId="{FA937E34-2C53-4333-935C-BEC2AE920CFD}" type="sibTrans" cxnId="{643C031B-5A5F-4D0C-AD00-2CFB7FEC1344}">
      <dgm:prSet/>
      <dgm:spPr/>
      <dgm:t>
        <a:bodyPr/>
        <a:lstStyle/>
        <a:p>
          <a:endParaRPr lang="de-DE"/>
        </a:p>
      </dgm:t>
    </dgm:pt>
    <dgm:pt modelId="{4A92D632-6A78-458B-993A-A7D4DAEB8EE3}">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Leukämie / Lymphome</a:t>
          </a:r>
        </a:p>
      </dgm:t>
    </dgm:pt>
    <dgm:pt modelId="{66802A84-FD99-4B3E-997E-DF0DB43C36A4}" type="parTrans" cxnId="{CC4193AB-FB1A-46F2-8360-437C3C7E689D}">
      <dgm:prSet/>
      <dgm:spPr/>
      <dgm:t>
        <a:bodyPr/>
        <a:lstStyle/>
        <a:p>
          <a:endParaRPr lang="de-DE"/>
        </a:p>
      </dgm:t>
    </dgm:pt>
    <dgm:pt modelId="{E8CE755A-A84A-45BE-A908-FEDFCFC70A61}" type="sibTrans" cxnId="{CC4193AB-FB1A-46F2-8360-437C3C7E689D}">
      <dgm:prSet/>
      <dgm:spPr/>
      <dgm:t>
        <a:bodyPr/>
        <a:lstStyle/>
        <a:p>
          <a:endParaRPr lang="de-DE"/>
        </a:p>
      </dgm:t>
    </dgm:pt>
    <dgm:pt modelId="{613421DA-489D-4EE9-8F8D-976224063F4A}">
      <dgm:prSet phldrT="[Tex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algn="ctr"/>
          <a:r>
            <a:rPr lang="de-DE" sz="2000" kern="1200" dirty="0">
              <a:solidFill>
                <a:srgbClr val="FFFFFF"/>
              </a:solidFill>
              <a:latin typeface="Arial"/>
              <a:ea typeface="+mn-ea"/>
              <a:cs typeface="+mn-cs"/>
            </a:rPr>
            <a:t>Kardio-</a:t>
          </a:r>
          <a:r>
            <a:rPr lang="de-DE" sz="2000" kern="1200" dirty="0" err="1">
              <a:solidFill>
                <a:srgbClr val="FFFFFF"/>
              </a:solidFill>
              <a:latin typeface="Arial"/>
              <a:ea typeface="+mn-ea"/>
              <a:cs typeface="+mn-cs"/>
            </a:rPr>
            <a:t>logie</a:t>
          </a:r>
          <a:r>
            <a:rPr lang="de-DE" sz="2400" kern="1200" dirty="0"/>
            <a:t> </a:t>
          </a:r>
        </a:p>
      </dgm:t>
    </dgm:pt>
    <dgm:pt modelId="{DC1ED468-7047-47DE-A3C2-394D1CAAE024}" type="parTrans" cxnId="{48F7ED7E-9487-4180-8204-36658F39B653}">
      <dgm:prSet/>
      <dgm:spPr/>
      <dgm:t>
        <a:bodyPr/>
        <a:lstStyle/>
        <a:p>
          <a:endParaRPr lang="de-DE"/>
        </a:p>
      </dgm:t>
    </dgm:pt>
    <dgm:pt modelId="{61577B41-FB85-4503-8F32-E22F01964551}" type="sibTrans" cxnId="{48F7ED7E-9487-4180-8204-36658F39B653}">
      <dgm:prSet/>
      <dgm:spPr/>
      <dgm:t>
        <a:bodyPr/>
        <a:lstStyle/>
        <a:p>
          <a:endParaRPr lang="de-DE"/>
        </a:p>
      </dgm:t>
    </dgm:pt>
    <dgm:pt modelId="{FFDFDA70-E596-49CB-8B72-F143AC4EC751}">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algn="ctr"/>
          <a:r>
            <a:rPr lang="de-DE" sz="1400" kern="1200" dirty="0">
              <a:solidFill>
                <a:srgbClr val="000000">
                  <a:hueOff val="0"/>
                  <a:satOff val="0"/>
                  <a:lumOff val="0"/>
                  <a:alphaOff val="0"/>
                </a:srgbClr>
              </a:solidFill>
              <a:latin typeface="+mn-lt"/>
              <a:ea typeface="+mn-ea"/>
              <a:cs typeface="+mn-cs"/>
            </a:rPr>
            <a:t>EPU / Ablation</a:t>
          </a:r>
          <a:endParaRPr lang="de-DE" sz="1400" kern="1200" dirty="0">
            <a:latin typeface="+mn-lt"/>
          </a:endParaRPr>
        </a:p>
      </dgm:t>
    </dgm:pt>
    <dgm:pt modelId="{E866F38A-7C51-4B28-97EE-71EF54D44A80}" type="parTrans" cxnId="{C3227103-347E-449D-8136-A9C7EC594CF0}">
      <dgm:prSet/>
      <dgm:spPr/>
      <dgm:t>
        <a:bodyPr/>
        <a:lstStyle/>
        <a:p>
          <a:endParaRPr lang="de-DE"/>
        </a:p>
      </dgm:t>
    </dgm:pt>
    <dgm:pt modelId="{31D742E1-BE0C-4D29-968F-801590013252}" type="sibTrans" cxnId="{C3227103-347E-449D-8136-A9C7EC594CF0}">
      <dgm:prSet/>
      <dgm:spPr/>
      <dgm:t>
        <a:bodyPr/>
        <a:lstStyle/>
        <a:p>
          <a:endParaRPr lang="de-DE"/>
        </a:p>
      </dgm:t>
    </dgm:pt>
    <dgm:pt modelId="{E422B1AD-BA61-4357-8973-8BFBAC230FD6}">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algn="ctr"/>
          <a:r>
            <a:rPr lang="de-DE" sz="1400" kern="1200" dirty="0">
              <a:latin typeface="+mn-lt"/>
            </a:rPr>
            <a:t>Intervent. Kardio-</a:t>
          </a:r>
          <a:r>
            <a:rPr lang="de-DE" sz="1400" kern="1200" dirty="0" err="1">
              <a:latin typeface="+mn-lt"/>
            </a:rPr>
            <a:t>logie</a:t>
          </a:r>
          <a:endParaRPr lang="de-DE" sz="1400" kern="1200" dirty="0">
            <a:latin typeface="+mn-lt"/>
          </a:endParaRPr>
        </a:p>
      </dgm:t>
    </dgm:pt>
    <dgm:pt modelId="{A6859090-4941-4F44-994D-C05DFDC0BF6F}" type="parTrans" cxnId="{CAA4FED6-DC1C-41AC-A68B-98369A0EA84F}">
      <dgm:prSet/>
      <dgm:spPr/>
      <dgm:t>
        <a:bodyPr/>
        <a:lstStyle/>
        <a:p>
          <a:endParaRPr lang="de-DE"/>
        </a:p>
      </dgm:t>
    </dgm:pt>
    <dgm:pt modelId="{0C084366-CB4A-4624-B7F2-48995887AE01}" type="sibTrans" cxnId="{CAA4FED6-DC1C-41AC-A68B-98369A0EA84F}">
      <dgm:prSet/>
      <dgm:spPr/>
      <dgm:t>
        <a:bodyPr/>
        <a:lstStyle/>
        <a:p>
          <a:endParaRPr lang="de-DE"/>
        </a:p>
      </dgm:t>
    </dgm:pt>
    <dgm:pt modelId="{1665B18A-8AFC-476A-9D04-913E912E98BB}">
      <dgm:prSet custT="1"/>
      <dgm:spPr/>
      <dgm:t>
        <a:bodyPr/>
        <a:lstStyle/>
        <a:p>
          <a:pPr algn="ctr"/>
          <a:r>
            <a:rPr lang="de-DE" sz="1400" kern="1200" dirty="0">
              <a:latin typeface="+mn-lt"/>
            </a:rPr>
            <a:t>Kardiale Devices</a:t>
          </a:r>
        </a:p>
      </dgm:t>
    </dgm:pt>
    <dgm:pt modelId="{971EB2AD-3911-4A3E-AFFF-D1CB964F6835}" type="parTrans" cxnId="{D22CC6A0-D725-4E63-ACDF-770D72E77068}">
      <dgm:prSet/>
      <dgm:spPr/>
      <dgm:t>
        <a:bodyPr/>
        <a:lstStyle/>
        <a:p>
          <a:endParaRPr lang="de-DE"/>
        </a:p>
      </dgm:t>
    </dgm:pt>
    <dgm:pt modelId="{5E969285-5AA7-49A5-B493-210FA0073735}" type="sibTrans" cxnId="{D22CC6A0-D725-4E63-ACDF-770D72E77068}">
      <dgm:prSet/>
      <dgm:spPr/>
      <dgm:t>
        <a:bodyPr/>
        <a:lstStyle/>
        <a:p>
          <a:endParaRPr lang="de-DE"/>
        </a:p>
      </dgm:t>
    </dgm:pt>
    <dgm:pt modelId="{11046F4F-CC73-48CF-8550-67510BA55AD7}">
      <dgm:prSet custT="1"/>
      <dgm:spPr/>
      <dgm:t>
        <a:bodyPr/>
        <a:lstStyle/>
        <a:p>
          <a:pPr algn="ctr"/>
          <a:r>
            <a:rPr lang="de-DE" sz="1400" kern="1200" dirty="0" err="1">
              <a:latin typeface="+mn-lt"/>
            </a:rPr>
            <a:t>Mini.invas</a:t>
          </a:r>
          <a:r>
            <a:rPr lang="de-DE" sz="1400" kern="1200" dirty="0">
              <a:latin typeface="+mn-lt"/>
            </a:rPr>
            <a:t>. Herz-klappen</a:t>
          </a:r>
        </a:p>
      </dgm:t>
    </dgm:pt>
    <dgm:pt modelId="{F11A637B-FE89-49B1-B34D-4FA496426188}" type="parTrans" cxnId="{564AEA4F-8007-4DD0-BED9-588DACA37B13}">
      <dgm:prSet/>
      <dgm:spPr/>
      <dgm:t>
        <a:bodyPr/>
        <a:lstStyle/>
        <a:p>
          <a:endParaRPr lang="de-DE"/>
        </a:p>
      </dgm:t>
    </dgm:pt>
    <dgm:pt modelId="{8DA0E29A-5767-455D-92A3-1E7CE1FA0C7B}" type="sibTrans" cxnId="{564AEA4F-8007-4DD0-BED9-588DACA37B13}">
      <dgm:prSet/>
      <dgm:spPr/>
      <dgm:t>
        <a:bodyPr/>
        <a:lstStyle/>
        <a:p>
          <a:endParaRPr lang="de-DE"/>
        </a:p>
      </dgm:t>
    </dgm:pt>
    <dgm:pt modelId="{9C1B880E-16AD-4E4E-BC86-4241D299D39F}">
      <dgm:prSe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marL="0" lvl="0" indent="0" algn="ctr" defTabSz="1066800">
            <a:lnSpc>
              <a:spcPct val="90000"/>
            </a:lnSpc>
            <a:spcBef>
              <a:spcPct val="0"/>
            </a:spcBef>
            <a:spcAft>
              <a:spcPct val="35000"/>
            </a:spcAft>
            <a:buNone/>
          </a:pPr>
          <a:r>
            <a:rPr lang="de-DE" sz="2000" kern="1200" dirty="0" err="1">
              <a:solidFill>
                <a:srgbClr val="FFFFFF"/>
              </a:solidFill>
              <a:latin typeface="Arial"/>
              <a:ea typeface="+mn-ea"/>
              <a:cs typeface="+mn-cs"/>
            </a:rPr>
            <a:t>Rheumato-logie</a:t>
          </a:r>
          <a:endParaRPr lang="de-DE" sz="2000" kern="1200" dirty="0">
            <a:solidFill>
              <a:srgbClr val="FFFFFF"/>
            </a:solidFill>
            <a:latin typeface="Arial"/>
            <a:ea typeface="+mn-ea"/>
            <a:cs typeface="+mn-cs"/>
          </a:endParaRPr>
        </a:p>
      </dgm:t>
    </dgm:pt>
    <dgm:pt modelId="{42BB8276-275F-4982-8DEE-D73C7E1743AD}" type="parTrans" cxnId="{4434C24F-D899-43EC-9764-D04B1761D93F}">
      <dgm:prSet/>
      <dgm:spPr/>
      <dgm:t>
        <a:bodyPr/>
        <a:lstStyle/>
        <a:p>
          <a:endParaRPr lang="de-DE"/>
        </a:p>
      </dgm:t>
    </dgm:pt>
    <dgm:pt modelId="{6E772123-B781-4422-B456-DBA7FC78F369}" type="sibTrans" cxnId="{4434C24F-D899-43EC-9764-D04B1761D93F}">
      <dgm:prSet/>
      <dgm:spPr/>
      <dgm:t>
        <a:bodyPr/>
        <a:lstStyle/>
        <a:p>
          <a:endParaRPr lang="de-DE"/>
        </a:p>
      </dgm:t>
    </dgm:pt>
    <dgm:pt modelId="{4844B757-D9A1-4998-B231-00ECD5A7E0BA}">
      <dgm:prSe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marL="0" lvl="0" indent="0" algn="ctr" defTabSz="1066800">
            <a:lnSpc>
              <a:spcPct val="90000"/>
            </a:lnSpc>
            <a:spcBef>
              <a:spcPct val="0"/>
            </a:spcBef>
            <a:spcAft>
              <a:spcPct val="35000"/>
            </a:spcAft>
            <a:buNone/>
          </a:pPr>
          <a:r>
            <a:rPr lang="de-DE" sz="2000" kern="1200" dirty="0">
              <a:solidFill>
                <a:srgbClr val="FFFFFF"/>
              </a:solidFill>
              <a:latin typeface="Arial"/>
              <a:ea typeface="+mn-ea"/>
              <a:cs typeface="+mn-cs"/>
            </a:rPr>
            <a:t>Gastro-</a:t>
          </a:r>
          <a:r>
            <a:rPr lang="de-DE" sz="2000" kern="1200" dirty="0" err="1">
              <a:solidFill>
                <a:srgbClr val="FFFFFF"/>
              </a:solidFill>
              <a:latin typeface="Arial"/>
              <a:ea typeface="+mn-ea"/>
              <a:cs typeface="+mn-cs"/>
            </a:rPr>
            <a:t>enterolog</a:t>
          </a:r>
          <a:r>
            <a:rPr lang="de-DE" sz="2000" kern="1200" dirty="0">
              <a:solidFill>
                <a:srgbClr val="FFFFFF"/>
              </a:solidFill>
              <a:latin typeface="Arial"/>
              <a:ea typeface="+mn-ea"/>
              <a:cs typeface="+mn-cs"/>
            </a:rPr>
            <a:t>.</a:t>
          </a:r>
        </a:p>
      </dgm:t>
    </dgm:pt>
    <dgm:pt modelId="{0C53B367-6B17-4482-A2BC-C5626733E1C0}" type="parTrans" cxnId="{EA20AC37-A84D-4063-9504-3395D354C375}">
      <dgm:prSet/>
      <dgm:spPr/>
      <dgm:t>
        <a:bodyPr/>
        <a:lstStyle/>
        <a:p>
          <a:endParaRPr lang="de-DE"/>
        </a:p>
      </dgm:t>
    </dgm:pt>
    <dgm:pt modelId="{AC63037E-3563-44A8-83FE-2087C5076DBB}" type="sibTrans" cxnId="{EA20AC37-A84D-4063-9504-3395D354C375}">
      <dgm:prSet/>
      <dgm:spPr/>
      <dgm:t>
        <a:bodyPr/>
        <a:lstStyle/>
        <a:p>
          <a:endParaRPr lang="de-DE"/>
        </a:p>
      </dgm:t>
    </dgm:pt>
    <dgm:pt modelId="{4E034B9D-65E7-476F-A78E-9AADDF8A6539}">
      <dgm:prSe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Komplexe Rheuma-</a:t>
          </a:r>
          <a:r>
            <a:rPr lang="de-DE" sz="1400" kern="1200" dirty="0" err="1">
              <a:solidFill>
                <a:srgbClr val="000000">
                  <a:hueOff val="0"/>
                  <a:satOff val="0"/>
                  <a:lumOff val="0"/>
                  <a:alphaOff val="0"/>
                </a:srgbClr>
              </a:solidFill>
              <a:latin typeface="Arial"/>
              <a:ea typeface="+mn-ea"/>
              <a:cs typeface="+mn-cs"/>
            </a:rPr>
            <a:t>tologie</a:t>
          </a:r>
          <a:endParaRPr lang="de-DE" sz="1400" kern="1200" dirty="0">
            <a:solidFill>
              <a:srgbClr val="000000">
                <a:hueOff val="0"/>
                <a:satOff val="0"/>
                <a:lumOff val="0"/>
                <a:alphaOff val="0"/>
              </a:srgbClr>
            </a:solidFill>
            <a:latin typeface="Arial"/>
            <a:ea typeface="+mn-ea"/>
            <a:cs typeface="+mn-cs"/>
          </a:endParaRPr>
        </a:p>
      </dgm:t>
    </dgm:pt>
    <dgm:pt modelId="{79092587-5B34-4C36-906E-F2026359A1CC}" type="parTrans" cxnId="{29A2CAC2-000D-4017-BE24-D65EB5CF9D95}">
      <dgm:prSet/>
      <dgm:spPr/>
      <dgm:t>
        <a:bodyPr/>
        <a:lstStyle/>
        <a:p>
          <a:endParaRPr lang="de-DE"/>
        </a:p>
      </dgm:t>
    </dgm:pt>
    <dgm:pt modelId="{4D5F2EAE-645F-42B0-B63E-F11E6E8B01D7}" type="sibTrans" cxnId="{29A2CAC2-000D-4017-BE24-D65EB5CF9D95}">
      <dgm:prSet/>
      <dgm:spPr/>
      <dgm:t>
        <a:bodyPr/>
        <a:lstStyle/>
        <a:p>
          <a:endParaRPr lang="de-DE"/>
        </a:p>
      </dgm:t>
    </dgm:pt>
    <dgm:pt modelId="{3AFDF26F-4583-4350-9427-805C3DE6AEB8}">
      <dgm:prSe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r>
            <a:rPr lang="de-DE" sz="1400" kern="1200">
              <a:solidFill>
                <a:srgbClr val="000000">
                  <a:hueOff val="0"/>
                  <a:satOff val="0"/>
                  <a:lumOff val="0"/>
                  <a:alphaOff val="0"/>
                </a:srgbClr>
              </a:solidFill>
              <a:latin typeface="Arial"/>
              <a:ea typeface="+mn-ea"/>
              <a:cs typeface="+mn-cs"/>
            </a:rPr>
            <a:t>Komplexe Gastroenterologie</a:t>
          </a:r>
          <a:endParaRPr lang="de-DE" sz="1400" kern="1200" dirty="0">
            <a:solidFill>
              <a:srgbClr val="000000">
                <a:hueOff val="0"/>
                <a:satOff val="0"/>
                <a:lumOff val="0"/>
                <a:alphaOff val="0"/>
              </a:srgbClr>
            </a:solidFill>
            <a:latin typeface="Arial"/>
            <a:ea typeface="+mn-ea"/>
            <a:cs typeface="+mn-cs"/>
          </a:endParaRPr>
        </a:p>
      </dgm:t>
    </dgm:pt>
    <dgm:pt modelId="{C50AC6EF-A621-41FB-8C68-D994DEAACD71}" type="parTrans" cxnId="{7F14DD33-D726-4F98-97C7-54C57A41473C}">
      <dgm:prSet/>
      <dgm:spPr/>
      <dgm:t>
        <a:bodyPr/>
        <a:lstStyle/>
        <a:p>
          <a:endParaRPr lang="de-DE"/>
        </a:p>
      </dgm:t>
    </dgm:pt>
    <dgm:pt modelId="{11D1AD5C-2E8E-472A-9962-E484006D6FB7}" type="sibTrans" cxnId="{7F14DD33-D726-4F98-97C7-54C57A41473C}">
      <dgm:prSet/>
      <dgm:spPr/>
      <dgm:t>
        <a:bodyPr/>
        <a:lstStyle/>
        <a:p>
          <a:endParaRPr lang="de-DE"/>
        </a:p>
      </dgm:t>
    </dgm:pt>
    <dgm:pt modelId="{17571D49-E85A-43BC-990A-AA1FB41FDF2C}" type="pres">
      <dgm:prSet presAssocID="{D40F0EE5-9FAE-45E7-BF93-6F935AF93EC1}" presName="diagram" presStyleCnt="0">
        <dgm:presLayoutVars>
          <dgm:chPref val="1"/>
          <dgm:dir/>
          <dgm:animOne val="branch"/>
          <dgm:animLvl val="lvl"/>
          <dgm:resizeHandles/>
        </dgm:presLayoutVars>
      </dgm:prSet>
      <dgm:spPr/>
    </dgm:pt>
    <dgm:pt modelId="{53D933C6-4F9A-4D88-8E5C-FCC8B31040EF}" type="pres">
      <dgm:prSet presAssocID="{AAC7EDCD-16A4-42FD-AD76-045CED33D03C}" presName="root" presStyleCnt="0"/>
      <dgm:spPr/>
    </dgm:pt>
    <dgm:pt modelId="{FC07A95A-0349-4C21-8665-DE645C183032}" type="pres">
      <dgm:prSet presAssocID="{AAC7EDCD-16A4-42FD-AD76-045CED33D03C}" presName="rootComposite" presStyleCnt="0"/>
      <dgm:spPr/>
    </dgm:pt>
    <dgm:pt modelId="{C7CB81EB-92F1-4D42-83FC-272CB1FB2F8D}" type="pres">
      <dgm:prSet presAssocID="{AAC7EDCD-16A4-42FD-AD76-045CED33D03C}" presName="rootText" presStyleLbl="node1" presStyleIdx="0" presStyleCnt="5" custScaleX="115980" custScaleY="144377"/>
      <dgm:spPr/>
    </dgm:pt>
    <dgm:pt modelId="{7D268B50-1595-48CF-80F0-53712BF6C2F6}" type="pres">
      <dgm:prSet presAssocID="{AAC7EDCD-16A4-42FD-AD76-045CED33D03C}" presName="rootConnector" presStyleLbl="node1" presStyleIdx="0" presStyleCnt="5"/>
      <dgm:spPr/>
    </dgm:pt>
    <dgm:pt modelId="{DA83032E-209A-4CFF-A029-7DD4A4B75090}" type="pres">
      <dgm:prSet presAssocID="{AAC7EDCD-16A4-42FD-AD76-045CED33D03C}" presName="childShape" presStyleCnt="0"/>
      <dgm:spPr/>
    </dgm:pt>
    <dgm:pt modelId="{6E973110-51E0-47C5-8A63-933F390F7C20}" type="pres">
      <dgm:prSet presAssocID="{1AAADE11-631B-45AC-9866-23AB9FDF270D}" presName="Name13" presStyleLbl="parChTrans1D2" presStyleIdx="0" presStyleCnt="9"/>
      <dgm:spPr/>
    </dgm:pt>
    <dgm:pt modelId="{44A6BD95-4AA3-4E84-A80B-D54406748F24}" type="pres">
      <dgm:prSet presAssocID="{49812467-9CC9-4BC8-A932-FC354D95992D}" presName="childText" presStyleLbl="bgAcc1" presStyleIdx="0" presStyleCnt="9">
        <dgm:presLayoutVars>
          <dgm:bulletEnabled val="1"/>
        </dgm:presLayoutVars>
      </dgm:prSet>
      <dgm:spPr/>
    </dgm:pt>
    <dgm:pt modelId="{7DD92467-BBCE-4B11-8D11-A72C249373BD}" type="pres">
      <dgm:prSet presAssocID="{C9E4A068-7386-4DF0-87CC-40B8A7926A05}" presName="root" presStyleCnt="0"/>
      <dgm:spPr/>
    </dgm:pt>
    <dgm:pt modelId="{BE99F21C-54D8-4C2D-BEA2-BE6260463C07}" type="pres">
      <dgm:prSet presAssocID="{C9E4A068-7386-4DF0-87CC-40B8A7926A05}" presName="rootComposite" presStyleCnt="0"/>
      <dgm:spPr/>
    </dgm:pt>
    <dgm:pt modelId="{005586BC-0A3B-456C-9A86-8F09C72D7230}" type="pres">
      <dgm:prSet presAssocID="{C9E4A068-7386-4DF0-87CC-40B8A7926A05}" presName="rootText" presStyleLbl="node1" presStyleIdx="1" presStyleCnt="5" custScaleX="115980" custScaleY="144377"/>
      <dgm:spPr>
        <a:xfrm>
          <a:off x="3338214" y="496"/>
          <a:ext cx="2321718" cy="1160859"/>
        </a:xfrm>
        <a:prstGeom prst="roundRect">
          <a:avLst>
            <a:gd name="adj" fmla="val 10000"/>
          </a:avLst>
        </a:prstGeom>
      </dgm:spPr>
    </dgm:pt>
    <dgm:pt modelId="{40CA4ADF-6330-4C94-99F9-7D825085636B}" type="pres">
      <dgm:prSet presAssocID="{C9E4A068-7386-4DF0-87CC-40B8A7926A05}" presName="rootConnector" presStyleLbl="node1" presStyleIdx="1" presStyleCnt="5"/>
      <dgm:spPr/>
    </dgm:pt>
    <dgm:pt modelId="{2232CCD9-D2DE-4649-ADE5-D92B331B239A}" type="pres">
      <dgm:prSet presAssocID="{C9E4A068-7386-4DF0-87CC-40B8A7926A05}" presName="childShape" presStyleCnt="0"/>
      <dgm:spPr/>
    </dgm:pt>
    <dgm:pt modelId="{74BA7798-6B13-41D2-BD97-C684946B802F}" type="pres">
      <dgm:prSet presAssocID="{EB5EFC42-F2F2-4D31-BB34-0DA2442D9D9D}" presName="Name13" presStyleLbl="parChTrans1D2" presStyleIdx="1" presStyleCnt="9"/>
      <dgm:spPr/>
    </dgm:pt>
    <dgm:pt modelId="{45C4A2EA-6293-4E9A-8960-67D58C305130}" type="pres">
      <dgm:prSet presAssocID="{751AA30D-7C48-425F-8C0D-F25234A71D43}" presName="childText" presStyleLbl="bgAcc1" presStyleIdx="1" presStyleCnt="9" custScaleX="124447">
        <dgm:presLayoutVars>
          <dgm:bulletEnabled val="1"/>
        </dgm:presLayoutVars>
      </dgm:prSet>
      <dgm:spPr/>
    </dgm:pt>
    <dgm:pt modelId="{2E36E347-F19D-41A6-985E-B10575BD95D3}" type="pres">
      <dgm:prSet presAssocID="{66802A84-FD99-4B3E-997E-DF0DB43C36A4}" presName="Name13" presStyleLbl="parChTrans1D2" presStyleIdx="2" presStyleCnt="9"/>
      <dgm:spPr/>
    </dgm:pt>
    <dgm:pt modelId="{C76852F6-0749-4F26-A75F-B9E86A8408EC}" type="pres">
      <dgm:prSet presAssocID="{4A92D632-6A78-458B-993A-A7D4DAEB8EE3}" presName="childText" presStyleLbl="bgAcc1" presStyleIdx="2" presStyleCnt="9" custScaleX="113054">
        <dgm:presLayoutVars>
          <dgm:bulletEnabled val="1"/>
        </dgm:presLayoutVars>
      </dgm:prSet>
      <dgm:spPr>
        <a:xfrm>
          <a:off x="2844638" y="1654365"/>
          <a:ext cx="1058433" cy="661520"/>
        </a:xfrm>
        <a:prstGeom prst="roundRect">
          <a:avLst>
            <a:gd name="adj" fmla="val 10000"/>
          </a:avLst>
        </a:prstGeom>
      </dgm:spPr>
    </dgm:pt>
    <dgm:pt modelId="{00DDBF25-EAFC-4AB1-BEED-DC02F52A6B15}" type="pres">
      <dgm:prSet presAssocID="{613421DA-489D-4EE9-8F8D-976224063F4A}" presName="root" presStyleCnt="0"/>
      <dgm:spPr/>
    </dgm:pt>
    <dgm:pt modelId="{BF9093D1-F5D5-4153-A75B-C284C63F2CDD}" type="pres">
      <dgm:prSet presAssocID="{613421DA-489D-4EE9-8F8D-976224063F4A}" presName="rootComposite" presStyleCnt="0"/>
      <dgm:spPr/>
    </dgm:pt>
    <dgm:pt modelId="{F32E5D36-A754-46A8-9B75-56CD1D0922A6}" type="pres">
      <dgm:prSet presAssocID="{613421DA-489D-4EE9-8F8D-976224063F4A}" presName="rootText" presStyleLbl="node1" presStyleIdx="2" presStyleCnt="5" custScaleX="115980" custScaleY="144377" custLinFactNeighborX="-523" custLinFactNeighborY="-363"/>
      <dgm:spPr>
        <a:xfrm>
          <a:off x="4329410" y="3100"/>
          <a:ext cx="1708546" cy="854273"/>
        </a:xfrm>
        <a:prstGeom prst="roundRect">
          <a:avLst>
            <a:gd name="adj" fmla="val 10000"/>
          </a:avLst>
        </a:prstGeom>
      </dgm:spPr>
    </dgm:pt>
    <dgm:pt modelId="{6D558162-A349-4CD8-9CD1-73ED9689AD99}" type="pres">
      <dgm:prSet presAssocID="{613421DA-489D-4EE9-8F8D-976224063F4A}" presName="rootConnector" presStyleLbl="node1" presStyleIdx="2" presStyleCnt="5"/>
      <dgm:spPr/>
    </dgm:pt>
    <dgm:pt modelId="{E264DE1B-C95D-4CD3-B4B3-EC993F7A499E}" type="pres">
      <dgm:prSet presAssocID="{613421DA-489D-4EE9-8F8D-976224063F4A}" presName="childShape" presStyleCnt="0"/>
      <dgm:spPr/>
    </dgm:pt>
    <dgm:pt modelId="{AF224DBE-2916-42F8-BE60-00E386A1C2AB}" type="pres">
      <dgm:prSet presAssocID="{E866F38A-7C51-4B28-97EE-71EF54D44A80}" presName="Name13" presStyleLbl="parChTrans1D2" presStyleIdx="3" presStyleCnt="9"/>
      <dgm:spPr/>
    </dgm:pt>
    <dgm:pt modelId="{D89A4411-8DAB-490B-8A47-223744D86C81}" type="pres">
      <dgm:prSet presAssocID="{FFDFDA70-E596-49CB-8B72-F143AC4EC751}" presName="childText" presStyleLbl="bgAcc1" presStyleIdx="3" presStyleCnt="9">
        <dgm:presLayoutVars>
          <dgm:bulletEnabled val="1"/>
        </dgm:presLayoutVars>
      </dgm:prSet>
      <dgm:spPr>
        <a:xfrm>
          <a:off x="4671119" y="1070942"/>
          <a:ext cx="1366837" cy="854273"/>
        </a:xfrm>
        <a:prstGeom prst="roundRect">
          <a:avLst>
            <a:gd name="adj" fmla="val 10000"/>
          </a:avLst>
        </a:prstGeom>
      </dgm:spPr>
    </dgm:pt>
    <dgm:pt modelId="{8800A9AF-9D58-402F-AA56-83A41502DE92}" type="pres">
      <dgm:prSet presAssocID="{A6859090-4941-4F44-994D-C05DFDC0BF6F}" presName="Name13" presStyleLbl="parChTrans1D2" presStyleIdx="4" presStyleCnt="9"/>
      <dgm:spPr/>
    </dgm:pt>
    <dgm:pt modelId="{B8D0F78A-6ABD-45C8-9547-38A2663B0C4E}" type="pres">
      <dgm:prSet presAssocID="{E422B1AD-BA61-4357-8973-8BFBAC230FD6}" presName="childText" presStyleLbl="bgAcc1" presStyleIdx="4" presStyleCnt="9">
        <dgm:presLayoutVars>
          <dgm:bulletEnabled val="1"/>
        </dgm:presLayoutVars>
      </dgm:prSet>
      <dgm:spPr/>
    </dgm:pt>
    <dgm:pt modelId="{BC455B43-6AFF-436F-A303-24E76BC868D4}" type="pres">
      <dgm:prSet presAssocID="{971EB2AD-3911-4A3E-AFFF-D1CB964F6835}" presName="Name13" presStyleLbl="parChTrans1D2" presStyleIdx="5" presStyleCnt="9"/>
      <dgm:spPr/>
    </dgm:pt>
    <dgm:pt modelId="{D380BCDF-2AD2-480D-9424-484F72487376}" type="pres">
      <dgm:prSet presAssocID="{1665B18A-8AFC-476A-9D04-913E912E98BB}" presName="childText" presStyleLbl="bgAcc1" presStyleIdx="5" presStyleCnt="9">
        <dgm:presLayoutVars>
          <dgm:bulletEnabled val="1"/>
        </dgm:presLayoutVars>
      </dgm:prSet>
      <dgm:spPr/>
    </dgm:pt>
    <dgm:pt modelId="{BF75BE56-8C36-4482-B975-802BEA840781}" type="pres">
      <dgm:prSet presAssocID="{F11A637B-FE89-49B1-B34D-4FA496426188}" presName="Name13" presStyleLbl="parChTrans1D2" presStyleIdx="6" presStyleCnt="9"/>
      <dgm:spPr/>
    </dgm:pt>
    <dgm:pt modelId="{22E9FFBA-444F-434C-BCAC-20AE1CCB406D}" type="pres">
      <dgm:prSet presAssocID="{11046F4F-CC73-48CF-8550-67510BA55AD7}" presName="childText" presStyleLbl="bgAcc1" presStyleIdx="6" presStyleCnt="9">
        <dgm:presLayoutVars>
          <dgm:bulletEnabled val="1"/>
        </dgm:presLayoutVars>
      </dgm:prSet>
      <dgm:spPr/>
    </dgm:pt>
    <dgm:pt modelId="{D4F8CCF9-ED66-40DC-B997-6AF963829899}" type="pres">
      <dgm:prSet presAssocID="{9C1B880E-16AD-4E4E-BC86-4241D299D39F}" presName="root" presStyleCnt="0"/>
      <dgm:spPr/>
    </dgm:pt>
    <dgm:pt modelId="{A65831AC-EC75-4B05-B4B0-56C01DE4DF7F}" type="pres">
      <dgm:prSet presAssocID="{9C1B880E-16AD-4E4E-BC86-4241D299D39F}" presName="rootComposite" presStyleCnt="0"/>
      <dgm:spPr/>
    </dgm:pt>
    <dgm:pt modelId="{125294C0-2AC3-4C0D-934E-F949AE4530C3}" type="pres">
      <dgm:prSet presAssocID="{9C1B880E-16AD-4E4E-BC86-4241D299D39F}" presName="rootText" presStyleLbl="node1" presStyleIdx="3" presStyleCnt="5" custScaleX="115980" custScaleY="144377"/>
      <dgm:spPr>
        <a:xfrm>
          <a:off x="5887634" y="563"/>
          <a:ext cx="1323041" cy="661520"/>
        </a:xfrm>
        <a:prstGeom prst="roundRect">
          <a:avLst>
            <a:gd name="adj" fmla="val 10000"/>
          </a:avLst>
        </a:prstGeom>
      </dgm:spPr>
    </dgm:pt>
    <dgm:pt modelId="{1023A2DE-5F13-4DE0-B680-184D391FD5AF}" type="pres">
      <dgm:prSet presAssocID="{9C1B880E-16AD-4E4E-BC86-4241D299D39F}" presName="rootConnector" presStyleLbl="node1" presStyleIdx="3" presStyleCnt="5"/>
      <dgm:spPr/>
    </dgm:pt>
    <dgm:pt modelId="{67938824-0E1B-4922-B52C-E84A49EC0531}" type="pres">
      <dgm:prSet presAssocID="{9C1B880E-16AD-4E4E-BC86-4241D299D39F}" presName="childShape" presStyleCnt="0"/>
      <dgm:spPr/>
    </dgm:pt>
    <dgm:pt modelId="{B67706C5-4EE6-4097-9BDA-316D46D104C4}" type="pres">
      <dgm:prSet presAssocID="{79092587-5B34-4C36-906E-F2026359A1CC}" presName="Name13" presStyleLbl="parChTrans1D2" presStyleIdx="7" presStyleCnt="9"/>
      <dgm:spPr/>
    </dgm:pt>
    <dgm:pt modelId="{15E50D0F-5471-4F46-9CCE-9A36455BCA49}" type="pres">
      <dgm:prSet presAssocID="{4E034B9D-65E7-476F-A78E-9AADDF8A6539}" presName="childText" presStyleLbl="bgAcc1" presStyleIdx="7" presStyleCnt="9">
        <dgm:presLayoutVars>
          <dgm:bulletEnabled val="1"/>
        </dgm:presLayoutVars>
      </dgm:prSet>
      <dgm:spPr>
        <a:xfrm>
          <a:off x="5355536" y="1213102"/>
          <a:ext cx="1083861" cy="677413"/>
        </a:xfrm>
        <a:prstGeom prst="roundRect">
          <a:avLst>
            <a:gd name="adj" fmla="val 10000"/>
          </a:avLst>
        </a:prstGeom>
      </dgm:spPr>
    </dgm:pt>
    <dgm:pt modelId="{3A2BBAAC-C1BF-444D-A7C9-CB4E776A9722}" type="pres">
      <dgm:prSet presAssocID="{4844B757-D9A1-4998-B231-00ECD5A7E0BA}" presName="root" presStyleCnt="0"/>
      <dgm:spPr/>
    </dgm:pt>
    <dgm:pt modelId="{7EC480AC-4E41-456E-890F-FA3EDF4B8452}" type="pres">
      <dgm:prSet presAssocID="{4844B757-D9A1-4998-B231-00ECD5A7E0BA}" presName="rootComposite" presStyleCnt="0"/>
      <dgm:spPr/>
    </dgm:pt>
    <dgm:pt modelId="{BF561FAC-2922-4EAE-901C-D8FA3E09D589}" type="pres">
      <dgm:prSet presAssocID="{4844B757-D9A1-4998-B231-00ECD5A7E0BA}" presName="rootText" presStyleLbl="node1" presStyleIdx="4" presStyleCnt="5" custScaleX="115980" custScaleY="144377"/>
      <dgm:spPr>
        <a:xfrm>
          <a:off x="6746914" y="472046"/>
          <a:ext cx="1387007" cy="863304"/>
        </a:xfrm>
        <a:prstGeom prst="roundRect">
          <a:avLst>
            <a:gd name="adj" fmla="val 10000"/>
          </a:avLst>
        </a:prstGeom>
      </dgm:spPr>
    </dgm:pt>
    <dgm:pt modelId="{8B7AD203-F044-41BA-80C5-D0AB4CF0EBE7}" type="pres">
      <dgm:prSet presAssocID="{4844B757-D9A1-4998-B231-00ECD5A7E0BA}" presName="rootConnector" presStyleLbl="node1" presStyleIdx="4" presStyleCnt="5"/>
      <dgm:spPr/>
    </dgm:pt>
    <dgm:pt modelId="{E60D17C4-0832-4D4D-85E9-8FE38C1C17C3}" type="pres">
      <dgm:prSet presAssocID="{4844B757-D9A1-4998-B231-00ECD5A7E0BA}" presName="childShape" presStyleCnt="0"/>
      <dgm:spPr/>
    </dgm:pt>
    <dgm:pt modelId="{E8CBF200-2CB7-45B6-B2B3-6A97DCA9CCCE}" type="pres">
      <dgm:prSet presAssocID="{C50AC6EF-A621-41FB-8C68-D994DEAACD71}" presName="Name13" presStyleLbl="parChTrans1D2" presStyleIdx="8" presStyleCnt="9"/>
      <dgm:spPr/>
    </dgm:pt>
    <dgm:pt modelId="{81EE9990-047F-4137-97C5-518A7B1B0040}" type="pres">
      <dgm:prSet presAssocID="{3AFDF26F-4583-4350-9427-805C3DE6AEB8}" presName="childText" presStyleLbl="bgAcc1" presStyleIdx="8" presStyleCnt="9">
        <dgm:presLayoutVars>
          <dgm:bulletEnabled val="1"/>
        </dgm:presLayoutVars>
      </dgm:prSet>
      <dgm:spPr/>
    </dgm:pt>
  </dgm:ptLst>
  <dgm:cxnLst>
    <dgm:cxn modelId="{C3227103-347E-449D-8136-A9C7EC594CF0}" srcId="{613421DA-489D-4EE9-8F8D-976224063F4A}" destId="{FFDFDA70-E596-49CB-8B72-F143AC4EC751}" srcOrd="0" destOrd="0" parTransId="{E866F38A-7C51-4B28-97EE-71EF54D44A80}" sibTransId="{31D742E1-BE0C-4D29-968F-801590013252}"/>
    <dgm:cxn modelId="{49E0300B-33F9-49C9-BECB-8989E8C3FAF0}" type="presOf" srcId="{4E034B9D-65E7-476F-A78E-9AADDF8A6539}" destId="{15E50D0F-5471-4F46-9CCE-9A36455BCA49}" srcOrd="0" destOrd="0" presId="urn:microsoft.com/office/officeart/2005/8/layout/hierarchy3"/>
    <dgm:cxn modelId="{844B470D-BDE5-4A7B-B138-D0BB2177E0BE}" type="presOf" srcId="{4844B757-D9A1-4998-B231-00ECD5A7E0BA}" destId="{BF561FAC-2922-4EAE-901C-D8FA3E09D589}" srcOrd="0" destOrd="0" presId="urn:microsoft.com/office/officeart/2005/8/layout/hierarchy3"/>
    <dgm:cxn modelId="{643C031B-5A5F-4D0C-AD00-2CFB7FEC1344}" srcId="{C9E4A068-7386-4DF0-87CC-40B8A7926A05}" destId="{751AA30D-7C48-425F-8C0D-F25234A71D43}" srcOrd="0" destOrd="0" parTransId="{EB5EFC42-F2F2-4D31-BB34-0DA2442D9D9D}" sibTransId="{FA937E34-2C53-4333-935C-BEC2AE920CFD}"/>
    <dgm:cxn modelId="{CB401E29-620E-46F1-9A2C-9DC76100B6B4}" type="presOf" srcId="{AAC7EDCD-16A4-42FD-AD76-045CED33D03C}" destId="{7D268B50-1595-48CF-80F0-53712BF6C2F6}" srcOrd="1" destOrd="0" presId="urn:microsoft.com/office/officeart/2005/8/layout/hierarchy3"/>
    <dgm:cxn modelId="{24CC6E29-9C32-4D2F-B452-63B5DE73C5EF}" type="presOf" srcId="{1AAADE11-631B-45AC-9866-23AB9FDF270D}" destId="{6E973110-51E0-47C5-8A63-933F390F7C20}" srcOrd="0" destOrd="0" presId="urn:microsoft.com/office/officeart/2005/8/layout/hierarchy3"/>
    <dgm:cxn modelId="{07F5DB33-3EBE-4614-86CD-7E8E8F7DFD5F}" srcId="{D40F0EE5-9FAE-45E7-BF93-6F935AF93EC1}" destId="{AAC7EDCD-16A4-42FD-AD76-045CED33D03C}" srcOrd="0" destOrd="0" parTransId="{A9C2C09E-F851-4DEB-920D-85BB716357F1}" sibTransId="{E011CFBC-29CB-4500-97E0-1E035039A0EB}"/>
    <dgm:cxn modelId="{7F14DD33-D726-4F98-97C7-54C57A41473C}" srcId="{4844B757-D9A1-4998-B231-00ECD5A7E0BA}" destId="{3AFDF26F-4583-4350-9427-805C3DE6AEB8}" srcOrd="0" destOrd="0" parTransId="{C50AC6EF-A621-41FB-8C68-D994DEAACD71}" sibTransId="{11D1AD5C-2E8E-472A-9962-E484006D6FB7}"/>
    <dgm:cxn modelId="{AAD78036-377E-42F8-AA80-8FEA7B1EA1DC}" type="presOf" srcId="{E422B1AD-BA61-4357-8973-8BFBAC230FD6}" destId="{B8D0F78A-6ABD-45C8-9547-38A2663B0C4E}" srcOrd="0" destOrd="0" presId="urn:microsoft.com/office/officeart/2005/8/layout/hierarchy3"/>
    <dgm:cxn modelId="{EA20AC37-A84D-4063-9504-3395D354C375}" srcId="{D40F0EE5-9FAE-45E7-BF93-6F935AF93EC1}" destId="{4844B757-D9A1-4998-B231-00ECD5A7E0BA}" srcOrd="4" destOrd="0" parTransId="{0C53B367-6B17-4482-A2BC-C5626733E1C0}" sibTransId="{AC63037E-3563-44A8-83FE-2087C5076DBB}"/>
    <dgm:cxn modelId="{10D8693E-B2E2-4745-A3D4-EDBEA2B6E078}" type="presOf" srcId="{FFDFDA70-E596-49CB-8B72-F143AC4EC751}" destId="{D89A4411-8DAB-490B-8A47-223744D86C81}" srcOrd="0" destOrd="0" presId="urn:microsoft.com/office/officeart/2005/8/layout/hierarchy3"/>
    <dgm:cxn modelId="{4D662446-2C30-488C-9EE8-FA7228B8530E}" type="presOf" srcId="{9C1B880E-16AD-4E4E-BC86-4241D299D39F}" destId="{1023A2DE-5F13-4DE0-B680-184D391FD5AF}" srcOrd="1" destOrd="0" presId="urn:microsoft.com/office/officeart/2005/8/layout/hierarchy3"/>
    <dgm:cxn modelId="{93854166-17EA-490B-9F5B-DF93603BB3C3}" type="presOf" srcId="{EB5EFC42-F2F2-4D31-BB34-0DA2442D9D9D}" destId="{74BA7798-6B13-41D2-BD97-C684946B802F}" srcOrd="0" destOrd="0" presId="urn:microsoft.com/office/officeart/2005/8/layout/hierarchy3"/>
    <dgm:cxn modelId="{3A800E4D-E900-4AFE-B214-4A8A8230EA53}" type="presOf" srcId="{C9E4A068-7386-4DF0-87CC-40B8A7926A05}" destId="{40CA4ADF-6330-4C94-99F9-7D825085636B}" srcOrd="1" destOrd="0" presId="urn:microsoft.com/office/officeart/2005/8/layout/hierarchy3"/>
    <dgm:cxn modelId="{BD15916F-D35F-4F6C-9608-0C4A969B95B4}" type="presOf" srcId="{A6859090-4941-4F44-994D-C05DFDC0BF6F}" destId="{8800A9AF-9D58-402F-AA56-83A41502DE92}" srcOrd="0" destOrd="0" presId="urn:microsoft.com/office/officeart/2005/8/layout/hierarchy3"/>
    <dgm:cxn modelId="{4434C24F-D899-43EC-9764-D04B1761D93F}" srcId="{D40F0EE5-9FAE-45E7-BF93-6F935AF93EC1}" destId="{9C1B880E-16AD-4E4E-BC86-4241D299D39F}" srcOrd="3" destOrd="0" parTransId="{42BB8276-275F-4982-8DEE-D73C7E1743AD}" sibTransId="{6E772123-B781-4422-B456-DBA7FC78F369}"/>
    <dgm:cxn modelId="{564AEA4F-8007-4DD0-BED9-588DACA37B13}" srcId="{613421DA-489D-4EE9-8F8D-976224063F4A}" destId="{11046F4F-CC73-48CF-8550-67510BA55AD7}" srcOrd="3" destOrd="0" parTransId="{F11A637B-FE89-49B1-B34D-4FA496426188}" sibTransId="{8DA0E29A-5767-455D-92A3-1E7CE1FA0C7B}"/>
    <dgm:cxn modelId="{F4714250-5993-48F6-8A51-E1017A21B1CB}" type="presOf" srcId="{49812467-9CC9-4BC8-A932-FC354D95992D}" destId="{44A6BD95-4AA3-4E84-A80B-D54406748F24}" srcOrd="0" destOrd="0" presId="urn:microsoft.com/office/officeart/2005/8/layout/hierarchy3"/>
    <dgm:cxn modelId="{FF77A150-F19B-4AB7-B627-76893D0FDBE6}" type="presOf" srcId="{613421DA-489D-4EE9-8F8D-976224063F4A}" destId="{F32E5D36-A754-46A8-9B75-56CD1D0922A6}" srcOrd="0" destOrd="0" presId="urn:microsoft.com/office/officeart/2005/8/layout/hierarchy3"/>
    <dgm:cxn modelId="{A0961374-BE9C-4A90-8A6F-09E831FDA083}" type="presOf" srcId="{1665B18A-8AFC-476A-9D04-913E912E98BB}" destId="{D380BCDF-2AD2-480D-9424-484F72487376}" srcOrd="0" destOrd="0" presId="urn:microsoft.com/office/officeart/2005/8/layout/hierarchy3"/>
    <dgm:cxn modelId="{B2DC4D74-A9EF-4A98-893A-987CFF1410BD}" type="presOf" srcId="{66802A84-FD99-4B3E-997E-DF0DB43C36A4}" destId="{2E36E347-F19D-41A6-985E-B10575BD95D3}" srcOrd="0" destOrd="0" presId="urn:microsoft.com/office/officeart/2005/8/layout/hierarchy3"/>
    <dgm:cxn modelId="{48F7ED7E-9487-4180-8204-36658F39B653}" srcId="{D40F0EE5-9FAE-45E7-BF93-6F935AF93EC1}" destId="{613421DA-489D-4EE9-8F8D-976224063F4A}" srcOrd="2" destOrd="0" parTransId="{DC1ED468-7047-47DE-A3C2-394D1CAAE024}" sibTransId="{61577B41-FB85-4503-8F32-E22F01964551}"/>
    <dgm:cxn modelId="{A09D398F-579C-4194-AF17-D83B5F5C6925}" type="presOf" srcId="{9C1B880E-16AD-4E4E-BC86-4241D299D39F}" destId="{125294C0-2AC3-4C0D-934E-F949AE4530C3}" srcOrd="0" destOrd="0" presId="urn:microsoft.com/office/officeart/2005/8/layout/hierarchy3"/>
    <dgm:cxn modelId="{B2C3818F-FBF7-411A-A66A-274510CE0CA3}" type="presOf" srcId="{751AA30D-7C48-425F-8C0D-F25234A71D43}" destId="{45C4A2EA-6293-4E9A-8960-67D58C305130}" srcOrd="0" destOrd="0" presId="urn:microsoft.com/office/officeart/2005/8/layout/hierarchy3"/>
    <dgm:cxn modelId="{2A35539B-9CF0-4501-8F96-8CA4E1F25425}" type="presOf" srcId="{11046F4F-CC73-48CF-8550-67510BA55AD7}" destId="{22E9FFBA-444F-434C-BCAC-20AE1CCB406D}" srcOrd="0" destOrd="0" presId="urn:microsoft.com/office/officeart/2005/8/layout/hierarchy3"/>
    <dgm:cxn modelId="{D22CC6A0-D725-4E63-ACDF-770D72E77068}" srcId="{613421DA-489D-4EE9-8F8D-976224063F4A}" destId="{1665B18A-8AFC-476A-9D04-913E912E98BB}" srcOrd="2" destOrd="0" parTransId="{971EB2AD-3911-4A3E-AFFF-D1CB964F6835}" sibTransId="{5E969285-5AA7-49A5-B493-210FA0073735}"/>
    <dgm:cxn modelId="{2C7318A5-56F2-40B2-AD23-7AAA392B115C}" type="presOf" srcId="{4A92D632-6A78-458B-993A-A7D4DAEB8EE3}" destId="{C76852F6-0749-4F26-A75F-B9E86A8408EC}" srcOrd="0" destOrd="0" presId="urn:microsoft.com/office/officeart/2005/8/layout/hierarchy3"/>
    <dgm:cxn modelId="{55E374A7-49E2-4414-9BF6-270500283EC7}" type="presOf" srcId="{F11A637B-FE89-49B1-B34D-4FA496426188}" destId="{BF75BE56-8C36-4482-B975-802BEA840781}" srcOrd="0" destOrd="0" presId="urn:microsoft.com/office/officeart/2005/8/layout/hierarchy3"/>
    <dgm:cxn modelId="{CC4193AB-FB1A-46F2-8360-437C3C7E689D}" srcId="{C9E4A068-7386-4DF0-87CC-40B8A7926A05}" destId="{4A92D632-6A78-458B-993A-A7D4DAEB8EE3}" srcOrd="1" destOrd="0" parTransId="{66802A84-FD99-4B3E-997E-DF0DB43C36A4}" sibTransId="{E8CE755A-A84A-45BE-A908-FEDFCFC70A61}"/>
    <dgm:cxn modelId="{ABDDF8B0-19F1-48E9-9EA8-C6A1B9C51A53}" type="presOf" srcId="{971EB2AD-3911-4A3E-AFFF-D1CB964F6835}" destId="{BC455B43-6AFF-436F-A303-24E76BC868D4}" srcOrd="0" destOrd="0" presId="urn:microsoft.com/office/officeart/2005/8/layout/hierarchy3"/>
    <dgm:cxn modelId="{2A5208B5-4F99-4AF7-AC34-BEF6D66BAA54}" type="presOf" srcId="{4844B757-D9A1-4998-B231-00ECD5A7E0BA}" destId="{8B7AD203-F044-41BA-80C5-D0AB4CF0EBE7}" srcOrd="1" destOrd="0" presId="urn:microsoft.com/office/officeart/2005/8/layout/hierarchy3"/>
    <dgm:cxn modelId="{29A2CAC2-000D-4017-BE24-D65EB5CF9D95}" srcId="{9C1B880E-16AD-4E4E-BC86-4241D299D39F}" destId="{4E034B9D-65E7-476F-A78E-9AADDF8A6539}" srcOrd="0" destOrd="0" parTransId="{79092587-5B34-4C36-906E-F2026359A1CC}" sibTransId="{4D5F2EAE-645F-42B0-B63E-F11E6E8B01D7}"/>
    <dgm:cxn modelId="{519C51C9-68BF-40DB-93EE-BFA463476921}" type="presOf" srcId="{C9E4A068-7386-4DF0-87CC-40B8A7926A05}" destId="{005586BC-0A3B-456C-9A86-8F09C72D7230}" srcOrd="0" destOrd="0" presId="urn:microsoft.com/office/officeart/2005/8/layout/hierarchy3"/>
    <dgm:cxn modelId="{831F2FCE-7ACF-420C-848B-F17214036B16}" type="presOf" srcId="{79092587-5B34-4C36-906E-F2026359A1CC}" destId="{B67706C5-4EE6-4097-9BDA-316D46D104C4}" srcOrd="0" destOrd="0" presId="urn:microsoft.com/office/officeart/2005/8/layout/hierarchy3"/>
    <dgm:cxn modelId="{CAA4FED6-DC1C-41AC-A68B-98369A0EA84F}" srcId="{613421DA-489D-4EE9-8F8D-976224063F4A}" destId="{E422B1AD-BA61-4357-8973-8BFBAC230FD6}" srcOrd="1" destOrd="0" parTransId="{A6859090-4941-4F44-994D-C05DFDC0BF6F}" sibTransId="{0C084366-CB4A-4624-B7F2-48995887AE01}"/>
    <dgm:cxn modelId="{A81C5FD7-2A35-4B94-BD14-FCF964B236FA}" type="presOf" srcId="{C50AC6EF-A621-41FB-8C68-D994DEAACD71}" destId="{E8CBF200-2CB7-45B6-B2B3-6A97DCA9CCCE}" srcOrd="0" destOrd="0" presId="urn:microsoft.com/office/officeart/2005/8/layout/hierarchy3"/>
    <dgm:cxn modelId="{3AD6F0DB-AAAC-4A61-AD52-1D9F7EBF3BDB}" type="presOf" srcId="{E866F38A-7C51-4B28-97EE-71EF54D44A80}" destId="{AF224DBE-2916-42F8-BE60-00E386A1C2AB}" srcOrd="0" destOrd="0" presId="urn:microsoft.com/office/officeart/2005/8/layout/hierarchy3"/>
    <dgm:cxn modelId="{3C9C75E6-8062-4A41-B0A4-4FA213E8ABEF}" srcId="{AAC7EDCD-16A4-42FD-AD76-045CED33D03C}" destId="{49812467-9CC9-4BC8-A932-FC354D95992D}" srcOrd="0" destOrd="0" parTransId="{1AAADE11-631B-45AC-9866-23AB9FDF270D}" sibTransId="{D9142A70-A4B7-43C4-8653-C9739E6DF778}"/>
    <dgm:cxn modelId="{6480E7E7-10E5-49F4-9D44-BE68B9582D05}" type="presOf" srcId="{AAC7EDCD-16A4-42FD-AD76-045CED33D03C}" destId="{C7CB81EB-92F1-4D42-83FC-272CB1FB2F8D}" srcOrd="0" destOrd="0" presId="urn:microsoft.com/office/officeart/2005/8/layout/hierarchy3"/>
    <dgm:cxn modelId="{CBA20BEB-B261-46E4-9851-0C1E0E735530}" type="presOf" srcId="{3AFDF26F-4583-4350-9427-805C3DE6AEB8}" destId="{81EE9990-047F-4137-97C5-518A7B1B0040}" srcOrd="0" destOrd="0" presId="urn:microsoft.com/office/officeart/2005/8/layout/hierarchy3"/>
    <dgm:cxn modelId="{ECAEFBF3-0F54-4BB3-ACBA-5ABBC7386682}" type="presOf" srcId="{613421DA-489D-4EE9-8F8D-976224063F4A}" destId="{6D558162-A349-4CD8-9CD1-73ED9689AD99}" srcOrd="1" destOrd="0" presId="urn:microsoft.com/office/officeart/2005/8/layout/hierarchy3"/>
    <dgm:cxn modelId="{AC4D02F9-DEAC-432E-A044-78FA9BDC8D3C}" type="presOf" srcId="{D40F0EE5-9FAE-45E7-BF93-6F935AF93EC1}" destId="{17571D49-E85A-43BC-990A-AA1FB41FDF2C}" srcOrd="0" destOrd="0" presId="urn:microsoft.com/office/officeart/2005/8/layout/hierarchy3"/>
    <dgm:cxn modelId="{153266FA-6068-4A43-92B8-385CCFF100EF}" srcId="{D40F0EE5-9FAE-45E7-BF93-6F935AF93EC1}" destId="{C9E4A068-7386-4DF0-87CC-40B8A7926A05}" srcOrd="1" destOrd="0" parTransId="{2B2B3B01-72FC-4AB9-BFAD-76EF0D283C00}" sibTransId="{0B5A754C-F79D-46EF-AA11-8FEC3F5643C8}"/>
    <dgm:cxn modelId="{97C15F6C-D732-49E6-85FE-F05E743D2C91}" type="presParOf" srcId="{17571D49-E85A-43BC-990A-AA1FB41FDF2C}" destId="{53D933C6-4F9A-4D88-8E5C-FCC8B31040EF}" srcOrd="0" destOrd="0" presId="urn:microsoft.com/office/officeart/2005/8/layout/hierarchy3"/>
    <dgm:cxn modelId="{C1A59957-80BE-4972-86B0-30C0BE2491EF}" type="presParOf" srcId="{53D933C6-4F9A-4D88-8E5C-FCC8B31040EF}" destId="{FC07A95A-0349-4C21-8665-DE645C183032}" srcOrd="0" destOrd="0" presId="urn:microsoft.com/office/officeart/2005/8/layout/hierarchy3"/>
    <dgm:cxn modelId="{9761489D-F755-4756-8AEC-4F5FCA13A98E}" type="presParOf" srcId="{FC07A95A-0349-4C21-8665-DE645C183032}" destId="{C7CB81EB-92F1-4D42-83FC-272CB1FB2F8D}" srcOrd="0" destOrd="0" presId="urn:microsoft.com/office/officeart/2005/8/layout/hierarchy3"/>
    <dgm:cxn modelId="{CB5136AA-F289-4945-80E1-1C49A20199D9}" type="presParOf" srcId="{FC07A95A-0349-4C21-8665-DE645C183032}" destId="{7D268B50-1595-48CF-80F0-53712BF6C2F6}" srcOrd="1" destOrd="0" presId="urn:microsoft.com/office/officeart/2005/8/layout/hierarchy3"/>
    <dgm:cxn modelId="{8E3F72D9-2B6D-41E3-84C6-60B38E9EB16F}" type="presParOf" srcId="{53D933C6-4F9A-4D88-8E5C-FCC8B31040EF}" destId="{DA83032E-209A-4CFF-A029-7DD4A4B75090}" srcOrd="1" destOrd="0" presId="urn:microsoft.com/office/officeart/2005/8/layout/hierarchy3"/>
    <dgm:cxn modelId="{6B649811-2583-4E66-8DD8-4EE2C4F218F9}" type="presParOf" srcId="{DA83032E-209A-4CFF-A029-7DD4A4B75090}" destId="{6E973110-51E0-47C5-8A63-933F390F7C20}" srcOrd="0" destOrd="0" presId="urn:microsoft.com/office/officeart/2005/8/layout/hierarchy3"/>
    <dgm:cxn modelId="{888BBBEE-A291-4580-A59D-546392F4409F}" type="presParOf" srcId="{DA83032E-209A-4CFF-A029-7DD4A4B75090}" destId="{44A6BD95-4AA3-4E84-A80B-D54406748F24}" srcOrd="1" destOrd="0" presId="urn:microsoft.com/office/officeart/2005/8/layout/hierarchy3"/>
    <dgm:cxn modelId="{73536CD8-3EA7-434C-8BB4-505A67141A72}" type="presParOf" srcId="{17571D49-E85A-43BC-990A-AA1FB41FDF2C}" destId="{7DD92467-BBCE-4B11-8D11-A72C249373BD}" srcOrd="1" destOrd="0" presId="urn:microsoft.com/office/officeart/2005/8/layout/hierarchy3"/>
    <dgm:cxn modelId="{B68F0C80-5A97-4DAA-B594-BDF589460127}" type="presParOf" srcId="{7DD92467-BBCE-4B11-8D11-A72C249373BD}" destId="{BE99F21C-54D8-4C2D-BEA2-BE6260463C07}" srcOrd="0" destOrd="0" presId="urn:microsoft.com/office/officeart/2005/8/layout/hierarchy3"/>
    <dgm:cxn modelId="{9C5E987E-4827-4ECD-BCE0-1B182B9D616C}" type="presParOf" srcId="{BE99F21C-54D8-4C2D-BEA2-BE6260463C07}" destId="{005586BC-0A3B-456C-9A86-8F09C72D7230}" srcOrd="0" destOrd="0" presId="urn:microsoft.com/office/officeart/2005/8/layout/hierarchy3"/>
    <dgm:cxn modelId="{625ED055-CD20-4509-8940-3D1402DB8391}" type="presParOf" srcId="{BE99F21C-54D8-4C2D-BEA2-BE6260463C07}" destId="{40CA4ADF-6330-4C94-99F9-7D825085636B}" srcOrd="1" destOrd="0" presId="urn:microsoft.com/office/officeart/2005/8/layout/hierarchy3"/>
    <dgm:cxn modelId="{8FA80030-4D66-4CB9-A72F-B7F9AAEF3AF1}" type="presParOf" srcId="{7DD92467-BBCE-4B11-8D11-A72C249373BD}" destId="{2232CCD9-D2DE-4649-ADE5-D92B331B239A}" srcOrd="1" destOrd="0" presId="urn:microsoft.com/office/officeart/2005/8/layout/hierarchy3"/>
    <dgm:cxn modelId="{337F2FAF-E4D3-4FBB-942F-D60E8A45B026}" type="presParOf" srcId="{2232CCD9-D2DE-4649-ADE5-D92B331B239A}" destId="{74BA7798-6B13-41D2-BD97-C684946B802F}" srcOrd="0" destOrd="0" presId="urn:microsoft.com/office/officeart/2005/8/layout/hierarchy3"/>
    <dgm:cxn modelId="{F36181BF-2B7F-40F8-8A73-044C83625C77}" type="presParOf" srcId="{2232CCD9-D2DE-4649-ADE5-D92B331B239A}" destId="{45C4A2EA-6293-4E9A-8960-67D58C305130}" srcOrd="1" destOrd="0" presId="urn:microsoft.com/office/officeart/2005/8/layout/hierarchy3"/>
    <dgm:cxn modelId="{B9881A55-19BA-4AA6-9C32-853A6F9156AF}" type="presParOf" srcId="{2232CCD9-D2DE-4649-ADE5-D92B331B239A}" destId="{2E36E347-F19D-41A6-985E-B10575BD95D3}" srcOrd="2" destOrd="0" presId="urn:microsoft.com/office/officeart/2005/8/layout/hierarchy3"/>
    <dgm:cxn modelId="{1056F840-A41D-4A91-87F1-C5B2AAE25FC3}" type="presParOf" srcId="{2232CCD9-D2DE-4649-ADE5-D92B331B239A}" destId="{C76852F6-0749-4F26-A75F-B9E86A8408EC}" srcOrd="3" destOrd="0" presId="urn:microsoft.com/office/officeart/2005/8/layout/hierarchy3"/>
    <dgm:cxn modelId="{4A5B5C17-ED11-4010-AE4C-CC7D053E4098}" type="presParOf" srcId="{17571D49-E85A-43BC-990A-AA1FB41FDF2C}" destId="{00DDBF25-EAFC-4AB1-BEED-DC02F52A6B15}" srcOrd="2" destOrd="0" presId="urn:microsoft.com/office/officeart/2005/8/layout/hierarchy3"/>
    <dgm:cxn modelId="{C8F49DB9-81CD-42AD-9768-A83FAFBEC3E9}" type="presParOf" srcId="{00DDBF25-EAFC-4AB1-BEED-DC02F52A6B15}" destId="{BF9093D1-F5D5-4153-A75B-C284C63F2CDD}" srcOrd="0" destOrd="0" presId="urn:microsoft.com/office/officeart/2005/8/layout/hierarchy3"/>
    <dgm:cxn modelId="{9626DE46-4283-422B-8C23-8338817A52EB}" type="presParOf" srcId="{BF9093D1-F5D5-4153-A75B-C284C63F2CDD}" destId="{F32E5D36-A754-46A8-9B75-56CD1D0922A6}" srcOrd="0" destOrd="0" presId="urn:microsoft.com/office/officeart/2005/8/layout/hierarchy3"/>
    <dgm:cxn modelId="{C154C701-1581-463A-84BB-433E72D67125}" type="presParOf" srcId="{BF9093D1-F5D5-4153-A75B-C284C63F2CDD}" destId="{6D558162-A349-4CD8-9CD1-73ED9689AD99}" srcOrd="1" destOrd="0" presId="urn:microsoft.com/office/officeart/2005/8/layout/hierarchy3"/>
    <dgm:cxn modelId="{1FDC54C8-EF11-4269-857F-1C20D5108EE6}" type="presParOf" srcId="{00DDBF25-EAFC-4AB1-BEED-DC02F52A6B15}" destId="{E264DE1B-C95D-4CD3-B4B3-EC993F7A499E}" srcOrd="1" destOrd="0" presId="urn:microsoft.com/office/officeart/2005/8/layout/hierarchy3"/>
    <dgm:cxn modelId="{5AED266D-EAF2-4E28-8F4B-501046477048}" type="presParOf" srcId="{E264DE1B-C95D-4CD3-B4B3-EC993F7A499E}" destId="{AF224DBE-2916-42F8-BE60-00E386A1C2AB}" srcOrd="0" destOrd="0" presId="urn:microsoft.com/office/officeart/2005/8/layout/hierarchy3"/>
    <dgm:cxn modelId="{9450DE83-D703-46BC-9C6B-0C859DCE63A0}" type="presParOf" srcId="{E264DE1B-C95D-4CD3-B4B3-EC993F7A499E}" destId="{D89A4411-8DAB-490B-8A47-223744D86C81}" srcOrd="1" destOrd="0" presId="urn:microsoft.com/office/officeart/2005/8/layout/hierarchy3"/>
    <dgm:cxn modelId="{9CA29E3E-B2FB-4442-ABB8-DAD74DCC89A3}" type="presParOf" srcId="{E264DE1B-C95D-4CD3-B4B3-EC993F7A499E}" destId="{8800A9AF-9D58-402F-AA56-83A41502DE92}" srcOrd="2" destOrd="0" presId="urn:microsoft.com/office/officeart/2005/8/layout/hierarchy3"/>
    <dgm:cxn modelId="{44C52632-376C-41CE-A2DD-A65508AB0B33}" type="presParOf" srcId="{E264DE1B-C95D-4CD3-B4B3-EC993F7A499E}" destId="{B8D0F78A-6ABD-45C8-9547-38A2663B0C4E}" srcOrd="3" destOrd="0" presId="urn:microsoft.com/office/officeart/2005/8/layout/hierarchy3"/>
    <dgm:cxn modelId="{D46479EF-8B29-44C3-BE05-44245C316397}" type="presParOf" srcId="{E264DE1B-C95D-4CD3-B4B3-EC993F7A499E}" destId="{BC455B43-6AFF-436F-A303-24E76BC868D4}" srcOrd="4" destOrd="0" presId="urn:microsoft.com/office/officeart/2005/8/layout/hierarchy3"/>
    <dgm:cxn modelId="{9CB697B7-240F-4279-95B6-AFE52DCA15A8}" type="presParOf" srcId="{E264DE1B-C95D-4CD3-B4B3-EC993F7A499E}" destId="{D380BCDF-2AD2-480D-9424-484F72487376}" srcOrd="5" destOrd="0" presId="urn:microsoft.com/office/officeart/2005/8/layout/hierarchy3"/>
    <dgm:cxn modelId="{CA1375AF-D62F-4E16-BFF1-0E58BA5B99C9}" type="presParOf" srcId="{E264DE1B-C95D-4CD3-B4B3-EC993F7A499E}" destId="{BF75BE56-8C36-4482-B975-802BEA840781}" srcOrd="6" destOrd="0" presId="urn:microsoft.com/office/officeart/2005/8/layout/hierarchy3"/>
    <dgm:cxn modelId="{E9346585-EEF5-4870-9646-C245107700C5}" type="presParOf" srcId="{E264DE1B-C95D-4CD3-B4B3-EC993F7A499E}" destId="{22E9FFBA-444F-434C-BCAC-20AE1CCB406D}" srcOrd="7" destOrd="0" presId="urn:microsoft.com/office/officeart/2005/8/layout/hierarchy3"/>
    <dgm:cxn modelId="{DB86C7D3-C1BF-4CDF-8C2E-2620E71BCE9D}" type="presParOf" srcId="{17571D49-E85A-43BC-990A-AA1FB41FDF2C}" destId="{D4F8CCF9-ED66-40DC-B997-6AF963829899}" srcOrd="3" destOrd="0" presId="urn:microsoft.com/office/officeart/2005/8/layout/hierarchy3"/>
    <dgm:cxn modelId="{371F8A19-3961-43FE-8708-B1CDEE321C90}" type="presParOf" srcId="{D4F8CCF9-ED66-40DC-B997-6AF963829899}" destId="{A65831AC-EC75-4B05-B4B0-56C01DE4DF7F}" srcOrd="0" destOrd="0" presId="urn:microsoft.com/office/officeart/2005/8/layout/hierarchy3"/>
    <dgm:cxn modelId="{A4561D9C-FDF3-42CC-930B-1A21200F4C6E}" type="presParOf" srcId="{A65831AC-EC75-4B05-B4B0-56C01DE4DF7F}" destId="{125294C0-2AC3-4C0D-934E-F949AE4530C3}" srcOrd="0" destOrd="0" presId="urn:microsoft.com/office/officeart/2005/8/layout/hierarchy3"/>
    <dgm:cxn modelId="{5B2C7810-3C07-40F6-9A0D-07F892A5DE59}" type="presParOf" srcId="{A65831AC-EC75-4B05-B4B0-56C01DE4DF7F}" destId="{1023A2DE-5F13-4DE0-B680-184D391FD5AF}" srcOrd="1" destOrd="0" presId="urn:microsoft.com/office/officeart/2005/8/layout/hierarchy3"/>
    <dgm:cxn modelId="{8729F2DF-4BAD-4518-8959-CF846AB8324D}" type="presParOf" srcId="{D4F8CCF9-ED66-40DC-B997-6AF963829899}" destId="{67938824-0E1B-4922-B52C-E84A49EC0531}" srcOrd="1" destOrd="0" presId="urn:microsoft.com/office/officeart/2005/8/layout/hierarchy3"/>
    <dgm:cxn modelId="{9BFD9883-E286-403F-A961-2552FFF58E63}" type="presParOf" srcId="{67938824-0E1B-4922-B52C-E84A49EC0531}" destId="{B67706C5-4EE6-4097-9BDA-316D46D104C4}" srcOrd="0" destOrd="0" presId="urn:microsoft.com/office/officeart/2005/8/layout/hierarchy3"/>
    <dgm:cxn modelId="{74CC81EC-FCFE-4108-B6FD-5FC9C898A2BD}" type="presParOf" srcId="{67938824-0E1B-4922-B52C-E84A49EC0531}" destId="{15E50D0F-5471-4F46-9CCE-9A36455BCA49}" srcOrd="1" destOrd="0" presId="urn:microsoft.com/office/officeart/2005/8/layout/hierarchy3"/>
    <dgm:cxn modelId="{A9D12D26-F832-4D89-A765-897196640B8A}" type="presParOf" srcId="{17571D49-E85A-43BC-990A-AA1FB41FDF2C}" destId="{3A2BBAAC-C1BF-444D-A7C9-CB4E776A9722}" srcOrd="4" destOrd="0" presId="urn:microsoft.com/office/officeart/2005/8/layout/hierarchy3"/>
    <dgm:cxn modelId="{1BC752B7-F20B-4FC6-8FD1-807004C1A33E}" type="presParOf" srcId="{3A2BBAAC-C1BF-444D-A7C9-CB4E776A9722}" destId="{7EC480AC-4E41-456E-890F-FA3EDF4B8452}" srcOrd="0" destOrd="0" presId="urn:microsoft.com/office/officeart/2005/8/layout/hierarchy3"/>
    <dgm:cxn modelId="{C21485FF-8FB1-4FE2-8387-82F617BEA98E}" type="presParOf" srcId="{7EC480AC-4E41-456E-890F-FA3EDF4B8452}" destId="{BF561FAC-2922-4EAE-901C-D8FA3E09D589}" srcOrd="0" destOrd="0" presId="urn:microsoft.com/office/officeart/2005/8/layout/hierarchy3"/>
    <dgm:cxn modelId="{5051362F-975A-4082-AB56-99A6D5472334}" type="presParOf" srcId="{7EC480AC-4E41-456E-890F-FA3EDF4B8452}" destId="{8B7AD203-F044-41BA-80C5-D0AB4CF0EBE7}" srcOrd="1" destOrd="0" presId="urn:microsoft.com/office/officeart/2005/8/layout/hierarchy3"/>
    <dgm:cxn modelId="{34156A59-56AE-4878-9CE1-09568028D379}" type="presParOf" srcId="{3A2BBAAC-C1BF-444D-A7C9-CB4E776A9722}" destId="{E60D17C4-0832-4D4D-85E9-8FE38C1C17C3}" srcOrd="1" destOrd="0" presId="urn:microsoft.com/office/officeart/2005/8/layout/hierarchy3"/>
    <dgm:cxn modelId="{A0E223B4-BF77-441A-B21E-40E8781C8419}" type="presParOf" srcId="{E60D17C4-0832-4D4D-85E9-8FE38C1C17C3}" destId="{E8CBF200-2CB7-45B6-B2B3-6A97DCA9CCCE}" srcOrd="0" destOrd="0" presId="urn:microsoft.com/office/officeart/2005/8/layout/hierarchy3"/>
    <dgm:cxn modelId="{3BA28392-6DFD-453B-ADB7-A457E97D1AC0}" type="presParOf" srcId="{E60D17C4-0832-4D4D-85E9-8FE38C1C17C3}" destId="{81EE9990-047F-4137-97C5-518A7B1B0040}"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40F0EE5-9FAE-45E7-BF93-6F935AF93EC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de-DE"/>
        </a:p>
      </dgm:t>
    </dgm:pt>
    <dgm:pt modelId="{AAC7EDCD-16A4-42FD-AD76-045CED33D03C}">
      <dgm:prSet phldrT="[Text]" custT="1"/>
      <dgm:spPr>
        <a:solidFill>
          <a:srgbClr val="009539"/>
        </a:solidFill>
      </dgm:spPr>
      <dgm:t>
        <a:bodyPr/>
        <a:lstStyle/>
        <a:p>
          <a:r>
            <a:rPr lang="de-DE" sz="2000" dirty="0"/>
            <a:t>Allg. Chirurgie</a:t>
          </a:r>
        </a:p>
      </dgm:t>
    </dgm:pt>
    <dgm:pt modelId="{A9C2C09E-F851-4DEB-920D-85BB716357F1}" type="parTrans" cxnId="{07F5DB33-3EBE-4614-86CD-7E8E8F7DFD5F}">
      <dgm:prSet/>
      <dgm:spPr/>
      <dgm:t>
        <a:bodyPr/>
        <a:lstStyle/>
        <a:p>
          <a:endParaRPr lang="de-DE"/>
        </a:p>
      </dgm:t>
    </dgm:pt>
    <dgm:pt modelId="{E011CFBC-29CB-4500-97E0-1E035039A0EB}" type="sibTrans" cxnId="{07F5DB33-3EBE-4614-86CD-7E8E8F7DFD5F}">
      <dgm:prSet/>
      <dgm:spPr/>
      <dgm:t>
        <a:bodyPr/>
        <a:lstStyle/>
        <a:p>
          <a:endParaRPr lang="de-DE"/>
        </a:p>
      </dgm:t>
    </dgm:pt>
    <dgm:pt modelId="{49812467-9CC9-4BC8-A932-FC354D95992D}">
      <dgm:prSet phldrT="[Text]"/>
      <dgm:spPr/>
      <dgm:t>
        <a:bodyPr/>
        <a:lstStyle/>
        <a:p>
          <a:r>
            <a:rPr lang="de-DE" dirty="0"/>
            <a:t>Allgemeine Chirurgie</a:t>
          </a:r>
        </a:p>
      </dgm:t>
    </dgm:pt>
    <dgm:pt modelId="{1AAADE11-631B-45AC-9866-23AB9FDF270D}" type="parTrans" cxnId="{3C9C75E6-8062-4A41-B0A4-4FA213E8ABEF}">
      <dgm:prSet/>
      <dgm:spPr/>
      <dgm:t>
        <a:bodyPr/>
        <a:lstStyle/>
        <a:p>
          <a:endParaRPr lang="de-DE"/>
        </a:p>
      </dgm:t>
    </dgm:pt>
    <dgm:pt modelId="{D9142A70-A4B7-43C4-8653-C9739E6DF778}" type="sibTrans" cxnId="{3C9C75E6-8062-4A41-B0A4-4FA213E8ABEF}">
      <dgm:prSet/>
      <dgm:spPr/>
      <dgm:t>
        <a:bodyPr/>
        <a:lstStyle/>
        <a:p>
          <a:endParaRPr lang="de-DE"/>
        </a:p>
      </dgm:t>
    </dgm:pt>
    <dgm:pt modelId="{C9E4A068-7386-4DF0-87CC-40B8A7926A05}">
      <dgm:prSet phldrT="[Tex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marL="0" lvl="0" indent="0" algn="ctr" defTabSz="1066800">
            <a:lnSpc>
              <a:spcPct val="90000"/>
            </a:lnSpc>
            <a:spcBef>
              <a:spcPct val="0"/>
            </a:spcBef>
            <a:spcAft>
              <a:spcPct val="35000"/>
            </a:spcAft>
            <a:buNone/>
          </a:pPr>
          <a:r>
            <a:rPr lang="de-DE" sz="2000" kern="1200" dirty="0">
              <a:solidFill>
                <a:srgbClr val="FFFFFF"/>
              </a:solidFill>
              <a:latin typeface="Arial"/>
              <a:ea typeface="+mn-ea"/>
              <a:cs typeface="+mn-cs"/>
            </a:rPr>
            <a:t>Gefäß-chirurgie</a:t>
          </a:r>
        </a:p>
      </dgm:t>
    </dgm:pt>
    <dgm:pt modelId="{2B2B3B01-72FC-4AB9-BFAD-76EF0D283C00}" type="parTrans" cxnId="{153266FA-6068-4A43-92B8-385CCFF100EF}">
      <dgm:prSet/>
      <dgm:spPr/>
      <dgm:t>
        <a:bodyPr/>
        <a:lstStyle/>
        <a:p>
          <a:endParaRPr lang="de-DE"/>
        </a:p>
      </dgm:t>
    </dgm:pt>
    <dgm:pt modelId="{0B5A754C-F79D-46EF-AA11-8FEC3F5643C8}" type="sibTrans" cxnId="{153266FA-6068-4A43-92B8-385CCFF100EF}">
      <dgm:prSet/>
      <dgm:spPr/>
      <dgm:t>
        <a:bodyPr/>
        <a:lstStyle/>
        <a:p>
          <a:endParaRPr lang="de-DE"/>
        </a:p>
      </dgm:t>
    </dgm:pt>
    <dgm:pt modelId="{751AA30D-7C48-425F-8C0D-F25234A71D43}">
      <dgm:prSet phldrT="[Text]" custT="1"/>
      <dgm:spPr/>
      <dgm:t>
        <a:bodyPr/>
        <a:lstStyle/>
        <a:p>
          <a:r>
            <a:rPr lang="de-DE" sz="1400" dirty="0"/>
            <a:t>Bauchaorten-aneurysma</a:t>
          </a:r>
        </a:p>
      </dgm:t>
    </dgm:pt>
    <dgm:pt modelId="{EB5EFC42-F2F2-4D31-BB34-0DA2442D9D9D}" type="parTrans" cxnId="{643C031B-5A5F-4D0C-AD00-2CFB7FEC1344}">
      <dgm:prSet/>
      <dgm:spPr/>
      <dgm:t>
        <a:bodyPr/>
        <a:lstStyle/>
        <a:p>
          <a:endParaRPr lang="de-DE"/>
        </a:p>
      </dgm:t>
    </dgm:pt>
    <dgm:pt modelId="{FA937E34-2C53-4333-935C-BEC2AE920CFD}" type="sibTrans" cxnId="{643C031B-5A5F-4D0C-AD00-2CFB7FEC1344}">
      <dgm:prSet/>
      <dgm:spPr/>
      <dgm:t>
        <a:bodyPr/>
        <a:lstStyle/>
        <a:p>
          <a:endParaRPr lang="de-DE"/>
        </a:p>
      </dgm:t>
    </dgm:pt>
    <dgm:pt modelId="{4A92D632-6A78-458B-993A-A7D4DAEB8EE3}">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Carotis op./ </a:t>
          </a:r>
          <a:r>
            <a:rPr lang="de-DE" sz="1400" kern="1200" dirty="0" err="1">
              <a:solidFill>
                <a:srgbClr val="000000">
                  <a:hueOff val="0"/>
                  <a:satOff val="0"/>
                  <a:lumOff val="0"/>
                  <a:alphaOff val="0"/>
                </a:srgbClr>
              </a:solidFill>
              <a:latin typeface="Arial"/>
              <a:ea typeface="+mn-ea"/>
              <a:cs typeface="+mn-cs"/>
            </a:rPr>
            <a:t>intervent</a:t>
          </a:r>
          <a:r>
            <a:rPr lang="de-DE" sz="1400" kern="1200" dirty="0">
              <a:solidFill>
                <a:srgbClr val="000000">
                  <a:hueOff val="0"/>
                  <a:satOff val="0"/>
                  <a:lumOff val="0"/>
                  <a:alphaOff val="0"/>
                </a:srgbClr>
              </a:solidFill>
              <a:latin typeface="Arial"/>
              <a:ea typeface="+mn-ea"/>
              <a:cs typeface="+mn-cs"/>
            </a:rPr>
            <a:t>.</a:t>
          </a:r>
        </a:p>
      </dgm:t>
    </dgm:pt>
    <dgm:pt modelId="{66802A84-FD99-4B3E-997E-DF0DB43C36A4}" type="parTrans" cxnId="{CC4193AB-FB1A-46F2-8360-437C3C7E689D}">
      <dgm:prSet/>
      <dgm:spPr/>
      <dgm:t>
        <a:bodyPr/>
        <a:lstStyle/>
        <a:p>
          <a:endParaRPr lang="de-DE"/>
        </a:p>
      </dgm:t>
    </dgm:pt>
    <dgm:pt modelId="{E8CE755A-A84A-45BE-A908-FEDFCFC70A61}" type="sibTrans" cxnId="{CC4193AB-FB1A-46F2-8360-437C3C7E689D}">
      <dgm:prSet/>
      <dgm:spPr/>
      <dgm:t>
        <a:bodyPr/>
        <a:lstStyle/>
        <a:p>
          <a:endParaRPr lang="de-DE"/>
        </a:p>
      </dgm:t>
    </dgm:pt>
    <dgm:pt modelId="{FFA42438-877C-491A-8C8D-7C1D5F79F30F}">
      <dgm:prSet phldrT="[Text]" custT="1"/>
      <dgm:spPr/>
      <dgm:t>
        <a:bodyPr/>
        <a:lstStyle/>
        <a:p>
          <a:r>
            <a:rPr lang="de-DE" sz="1400" dirty="0"/>
            <a:t>Kompl. </a:t>
          </a:r>
          <a:r>
            <a:rPr lang="de-DE" sz="1400" dirty="0" err="1"/>
            <a:t>periph</a:t>
          </a:r>
          <a:r>
            <a:rPr lang="de-DE" sz="1400" dirty="0"/>
            <a:t>.  art. Gefäße</a:t>
          </a:r>
        </a:p>
      </dgm:t>
    </dgm:pt>
    <dgm:pt modelId="{E433BE27-23EC-4CA8-9845-7CA49E6D51B6}" type="parTrans" cxnId="{724F6A7D-E7B9-48E8-80DC-A5DBF38D6819}">
      <dgm:prSet/>
      <dgm:spPr/>
      <dgm:t>
        <a:bodyPr/>
        <a:lstStyle/>
        <a:p>
          <a:endParaRPr lang="de-DE"/>
        </a:p>
      </dgm:t>
    </dgm:pt>
    <dgm:pt modelId="{4B12B7E8-FB8A-4743-ABA0-627CFEF8DB2D}" type="sibTrans" cxnId="{724F6A7D-E7B9-48E8-80DC-A5DBF38D6819}">
      <dgm:prSet/>
      <dgm:spPr/>
      <dgm:t>
        <a:bodyPr/>
        <a:lstStyle/>
        <a:p>
          <a:endParaRPr lang="de-DE"/>
        </a:p>
      </dgm:t>
    </dgm:pt>
    <dgm:pt modelId="{613421DA-489D-4EE9-8F8D-976224063F4A}">
      <dgm:prSet phldrT="[Tex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algn="ctr"/>
          <a:r>
            <a:rPr lang="de-DE" sz="2400" dirty="0"/>
            <a:t>O&amp;U </a:t>
          </a:r>
        </a:p>
      </dgm:t>
    </dgm:pt>
    <dgm:pt modelId="{DC1ED468-7047-47DE-A3C2-394D1CAAE024}" type="parTrans" cxnId="{48F7ED7E-9487-4180-8204-36658F39B653}">
      <dgm:prSet/>
      <dgm:spPr/>
      <dgm:t>
        <a:bodyPr/>
        <a:lstStyle/>
        <a:p>
          <a:endParaRPr lang="de-DE"/>
        </a:p>
      </dgm:t>
    </dgm:pt>
    <dgm:pt modelId="{61577B41-FB85-4503-8F32-E22F01964551}" type="sibTrans" cxnId="{48F7ED7E-9487-4180-8204-36658F39B653}">
      <dgm:prSet/>
      <dgm:spPr/>
      <dgm:t>
        <a:bodyPr/>
        <a:lstStyle/>
        <a:p>
          <a:endParaRPr lang="de-DE"/>
        </a:p>
      </dgm:t>
    </dgm:pt>
    <dgm:pt modelId="{FFDFDA70-E596-49CB-8B72-F143AC4EC751}">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algn="ctr"/>
          <a:r>
            <a:rPr lang="de-DE" sz="1400" kern="1200" dirty="0" err="1">
              <a:solidFill>
                <a:srgbClr val="000000">
                  <a:hueOff val="0"/>
                  <a:satOff val="0"/>
                  <a:lumOff val="0"/>
                  <a:alphaOff val="0"/>
                </a:srgbClr>
              </a:solidFill>
              <a:latin typeface="+mn-lt"/>
              <a:ea typeface="+mn-ea"/>
              <a:cs typeface="+mn-cs"/>
            </a:rPr>
            <a:t>Endopro</a:t>
          </a:r>
          <a:r>
            <a:rPr lang="de-DE" sz="1400" kern="1200" dirty="0">
              <a:solidFill>
                <a:srgbClr val="000000">
                  <a:hueOff val="0"/>
                  <a:satOff val="0"/>
                  <a:lumOff val="0"/>
                  <a:alphaOff val="0"/>
                </a:srgbClr>
              </a:solidFill>
              <a:latin typeface="+mn-lt"/>
              <a:ea typeface="+mn-ea"/>
              <a:cs typeface="+mn-cs"/>
            </a:rPr>
            <a:t>-thetik</a:t>
          </a:r>
          <a:r>
            <a:rPr lang="de-DE" sz="1400" kern="1200" dirty="0">
              <a:latin typeface="+mn-lt"/>
            </a:rPr>
            <a:t> Hüfte</a:t>
          </a:r>
        </a:p>
      </dgm:t>
    </dgm:pt>
    <dgm:pt modelId="{E866F38A-7C51-4B28-97EE-71EF54D44A80}" type="parTrans" cxnId="{C3227103-347E-449D-8136-A9C7EC594CF0}">
      <dgm:prSet/>
      <dgm:spPr/>
      <dgm:t>
        <a:bodyPr/>
        <a:lstStyle/>
        <a:p>
          <a:endParaRPr lang="de-DE"/>
        </a:p>
      </dgm:t>
    </dgm:pt>
    <dgm:pt modelId="{31D742E1-BE0C-4D29-968F-801590013252}" type="sibTrans" cxnId="{C3227103-347E-449D-8136-A9C7EC594CF0}">
      <dgm:prSet/>
      <dgm:spPr/>
      <dgm:t>
        <a:bodyPr/>
        <a:lstStyle/>
        <a:p>
          <a:endParaRPr lang="de-DE"/>
        </a:p>
      </dgm:t>
    </dgm:pt>
    <dgm:pt modelId="{E422B1AD-BA61-4357-8973-8BFBAC230FD6}">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algn="ctr"/>
          <a:r>
            <a:rPr lang="de-DE" sz="1400" kern="1200" dirty="0" err="1">
              <a:latin typeface="+mn-lt"/>
            </a:rPr>
            <a:t>Endopro</a:t>
          </a:r>
          <a:r>
            <a:rPr lang="de-DE" sz="1400" kern="1200" dirty="0">
              <a:latin typeface="+mn-lt"/>
            </a:rPr>
            <a:t>-thetik Knie</a:t>
          </a:r>
        </a:p>
      </dgm:t>
    </dgm:pt>
    <dgm:pt modelId="{A6859090-4941-4F44-994D-C05DFDC0BF6F}" type="parTrans" cxnId="{CAA4FED6-DC1C-41AC-A68B-98369A0EA84F}">
      <dgm:prSet/>
      <dgm:spPr/>
      <dgm:t>
        <a:bodyPr/>
        <a:lstStyle/>
        <a:p>
          <a:endParaRPr lang="de-DE"/>
        </a:p>
      </dgm:t>
    </dgm:pt>
    <dgm:pt modelId="{0C084366-CB4A-4624-B7F2-48995887AE01}" type="sibTrans" cxnId="{CAA4FED6-DC1C-41AC-A68B-98369A0EA84F}">
      <dgm:prSet/>
      <dgm:spPr/>
      <dgm:t>
        <a:bodyPr/>
        <a:lstStyle/>
        <a:p>
          <a:endParaRPr lang="de-DE"/>
        </a:p>
      </dgm:t>
    </dgm:pt>
    <dgm:pt modelId="{1665B18A-8AFC-476A-9D04-913E912E98BB}">
      <dgm:prSet custT="1"/>
      <dgm:spPr/>
      <dgm:t>
        <a:bodyPr/>
        <a:lstStyle/>
        <a:p>
          <a:pPr algn="ctr"/>
          <a:r>
            <a:rPr lang="de-DE" sz="1400" kern="1200" dirty="0">
              <a:latin typeface="+mn-lt"/>
            </a:rPr>
            <a:t>Revision </a:t>
          </a:r>
          <a:r>
            <a:rPr lang="de-DE" sz="1400" kern="1200" dirty="0" err="1">
              <a:latin typeface="+mn-lt"/>
            </a:rPr>
            <a:t>Hüftendo</a:t>
          </a:r>
          <a:r>
            <a:rPr lang="de-DE" sz="1400" kern="1200" dirty="0">
              <a:latin typeface="+mn-lt"/>
            </a:rPr>
            <a:t>-prothese</a:t>
          </a:r>
        </a:p>
      </dgm:t>
    </dgm:pt>
    <dgm:pt modelId="{971EB2AD-3911-4A3E-AFFF-D1CB964F6835}" type="parTrans" cxnId="{D22CC6A0-D725-4E63-ACDF-770D72E77068}">
      <dgm:prSet/>
      <dgm:spPr/>
      <dgm:t>
        <a:bodyPr/>
        <a:lstStyle/>
        <a:p>
          <a:endParaRPr lang="de-DE"/>
        </a:p>
      </dgm:t>
    </dgm:pt>
    <dgm:pt modelId="{5E969285-5AA7-49A5-B493-210FA0073735}" type="sibTrans" cxnId="{D22CC6A0-D725-4E63-ACDF-770D72E77068}">
      <dgm:prSet/>
      <dgm:spPr/>
      <dgm:t>
        <a:bodyPr/>
        <a:lstStyle/>
        <a:p>
          <a:endParaRPr lang="de-DE"/>
        </a:p>
      </dgm:t>
    </dgm:pt>
    <dgm:pt modelId="{11046F4F-CC73-48CF-8550-67510BA55AD7}">
      <dgm:prSet custT="1"/>
      <dgm:spPr/>
      <dgm:t>
        <a:bodyPr/>
        <a:lstStyle/>
        <a:p>
          <a:pPr algn="ctr"/>
          <a:r>
            <a:rPr lang="de-DE" sz="1400" kern="1200" dirty="0">
              <a:latin typeface="+mn-lt"/>
            </a:rPr>
            <a:t>Revision </a:t>
          </a:r>
          <a:r>
            <a:rPr lang="de-DE" sz="1400" kern="1200" dirty="0" err="1">
              <a:latin typeface="+mn-lt"/>
            </a:rPr>
            <a:t>Kniendo</a:t>
          </a:r>
          <a:r>
            <a:rPr lang="de-DE" sz="1400" kern="1200" dirty="0">
              <a:latin typeface="+mn-lt"/>
            </a:rPr>
            <a:t>-prothese</a:t>
          </a:r>
        </a:p>
      </dgm:t>
    </dgm:pt>
    <dgm:pt modelId="{F11A637B-FE89-49B1-B34D-4FA496426188}" type="parTrans" cxnId="{564AEA4F-8007-4DD0-BED9-588DACA37B13}">
      <dgm:prSet/>
      <dgm:spPr/>
      <dgm:t>
        <a:bodyPr/>
        <a:lstStyle/>
        <a:p>
          <a:endParaRPr lang="de-DE"/>
        </a:p>
      </dgm:t>
    </dgm:pt>
    <dgm:pt modelId="{8DA0E29A-5767-455D-92A3-1E7CE1FA0C7B}" type="sibTrans" cxnId="{564AEA4F-8007-4DD0-BED9-588DACA37B13}">
      <dgm:prSet/>
      <dgm:spPr/>
      <dgm:t>
        <a:bodyPr/>
        <a:lstStyle/>
        <a:p>
          <a:endParaRPr lang="de-DE"/>
        </a:p>
      </dgm:t>
    </dgm:pt>
    <dgm:pt modelId="{067DC10C-02E4-4641-9CCC-9C7D90AEF4A2}">
      <dgm:prSet custT="1"/>
      <dgm:spPr/>
      <dgm:t>
        <a:bodyPr/>
        <a:lstStyle/>
        <a:p>
          <a:pPr algn="ctr"/>
          <a:r>
            <a:rPr lang="de-DE" sz="1400" kern="1200" dirty="0">
              <a:latin typeface="+mn-lt"/>
            </a:rPr>
            <a:t>Wirbel-säulen-eingriffe</a:t>
          </a:r>
        </a:p>
      </dgm:t>
    </dgm:pt>
    <dgm:pt modelId="{E760B5C5-D2ED-43E3-8D28-B69D1659B65C}" type="parTrans" cxnId="{000BB70D-C376-490A-B4FF-DC3A67C5ED0A}">
      <dgm:prSet/>
      <dgm:spPr/>
      <dgm:t>
        <a:bodyPr/>
        <a:lstStyle/>
        <a:p>
          <a:endParaRPr lang="de-DE"/>
        </a:p>
      </dgm:t>
    </dgm:pt>
    <dgm:pt modelId="{3A2EAE41-F31A-40D3-AD6C-28341E02713D}" type="sibTrans" cxnId="{000BB70D-C376-490A-B4FF-DC3A67C5ED0A}">
      <dgm:prSet/>
      <dgm:spPr/>
      <dgm:t>
        <a:bodyPr/>
        <a:lstStyle/>
        <a:p>
          <a:endParaRPr lang="de-DE"/>
        </a:p>
      </dgm:t>
    </dgm:pt>
    <dgm:pt modelId="{17571D49-E85A-43BC-990A-AA1FB41FDF2C}" type="pres">
      <dgm:prSet presAssocID="{D40F0EE5-9FAE-45E7-BF93-6F935AF93EC1}" presName="diagram" presStyleCnt="0">
        <dgm:presLayoutVars>
          <dgm:chPref val="1"/>
          <dgm:dir/>
          <dgm:animOne val="branch"/>
          <dgm:animLvl val="lvl"/>
          <dgm:resizeHandles/>
        </dgm:presLayoutVars>
      </dgm:prSet>
      <dgm:spPr/>
    </dgm:pt>
    <dgm:pt modelId="{53D933C6-4F9A-4D88-8E5C-FCC8B31040EF}" type="pres">
      <dgm:prSet presAssocID="{AAC7EDCD-16A4-42FD-AD76-045CED33D03C}" presName="root" presStyleCnt="0"/>
      <dgm:spPr/>
    </dgm:pt>
    <dgm:pt modelId="{FC07A95A-0349-4C21-8665-DE645C183032}" type="pres">
      <dgm:prSet presAssocID="{AAC7EDCD-16A4-42FD-AD76-045CED33D03C}" presName="rootComposite" presStyleCnt="0"/>
      <dgm:spPr/>
    </dgm:pt>
    <dgm:pt modelId="{C7CB81EB-92F1-4D42-83FC-272CB1FB2F8D}" type="pres">
      <dgm:prSet presAssocID="{AAC7EDCD-16A4-42FD-AD76-045CED33D03C}" presName="rootText" presStyleLbl="node1" presStyleIdx="0" presStyleCnt="3"/>
      <dgm:spPr/>
    </dgm:pt>
    <dgm:pt modelId="{7D268B50-1595-48CF-80F0-53712BF6C2F6}" type="pres">
      <dgm:prSet presAssocID="{AAC7EDCD-16A4-42FD-AD76-045CED33D03C}" presName="rootConnector" presStyleLbl="node1" presStyleIdx="0" presStyleCnt="3"/>
      <dgm:spPr/>
    </dgm:pt>
    <dgm:pt modelId="{DA83032E-209A-4CFF-A029-7DD4A4B75090}" type="pres">
      <dgm:prSet presAssocID="{AAC7EDCD-16A4-42FD-AD76-045CED33D03C}" presName="childShape" presStyleCnt="0"/>
      <dgm:spPr/>
    </dgm:pt>
    <dgm:pt modelId="{6E973110-51E0-47C5-8A63-933F390F7C20}" type="pres">
      <dgm:prSet presAssocID="{1AAADE11-631B-45AC-9866-23AB9FDF270D}" presName="Name13" presStyleLbl="parChTrans1D2" presStyleIdx="0" presStyleCnt="9"/>
      <dgm:spPr/>
    </dgm:pt>
    <dgm:pt modelId="{44A6BD95-4AA3-4E84-A80B-D54406748F24}" type="pres">
      <dgm:prSet presAssocID="{49812467-9CC9-4BC8-A932-FC354D95992D}" presName="childText" presStyleLbl="bgAcc1" presStyleIdx="0" presStyleCnt="9">
        <dgm:presLayoutVars>
          <dgm:bulletEnabled val="1"/>
        </dgm:presLayoutVars>
      </dgm:prSet>
      <dgm:spPr/>
    </dgm:pt>
    <dgm:pt modelId="{7DD92467-BBCE-4B11-8D11-A72C249373BD}" type="pres">
      <dgm:prSet presAssocID="{C9E4A068-7386-4DF0-87CC-40B8A7926A05}" presName="root" presStyleCnt="0"/>
      <dgm:spPr/>
    </dgm:pt>
    <dgm:pt modelId="{BE99F21C-54D8-4C2D-BEA2-BE6260463C07}" type="pres">
      <dgm:prSet presAssocID="{C9E4A068-7386-4DF0-87CC-40B8A7926A05}" presName="rootComposite" presStyleCnt="0"/>
      <dgm:spPr/>
    </dgm:pt>
    <dgm:pt modelId="{005586BC-0A3B-456C-9A86-8F09C72D7230}" type="pres">
      <dgm:prSet presAssocID="{C9E4A068-7386-4DF0-87CC-40B8A7926A05}" presName="rootText" presStyleLbl="node1" presStyleIdx="1" presStyleCnt="3"/>
      <dgm:spPr>
        <a:xfrm>
          <a:off x="3338214" y="496"/>
          <a:ext cx="2321718" cy="1160859"/>
        </a:xfrm>
        <a:prstGeom prst="roundRect">
          <a:avLst>
            <a:gd name="adj" fmla="val 10000"/>
          </a:avLst>
        </a:prstGeom>
      </dgm:spPr>
    </dgm:pt>
    <dgm:pt modelId="{40CA4ADF-6330-4C94-99F9-7D825085636B}" type="pres">
      <dgm:prSet presAssocID="{C9E4A068-7386-4DF0-87CC-40B8A7926A05}" presName="rootConnector" presStyleLbl="node1" presStyleIdx="1" presStyleCnt="3"/>
      <dgm:spPr/>
    </dgm:pt>
    <dgm:pt modelId="{2232CCD9-D2DE-4649-ADE5-D92B331B239A}" type="pres">
      <dgm:prSet presAssocID="{C9E4A068-7386-4DF0-87CC-40B8A7926A05}" presName="childShape" presStyleCnt="0"/>
      <dgm:spPr/>
    </dgm:pt>
    <dgm:pt modelId="{74BA7798-6B13-41D2-BD97-C684946B802F}" type="pres">
      <dgm:prSet presAssocID="{EB5EFC42-F2F2-4D31-BB34-0DA2442D9D9D}" presName="Name13" presStyleLbl="parChTrans1D2" presStyleIdx="1" presStyleCnt="9"/>
      <dgm:spPr/>
    </dgm:pt>
    <dgm:pt modelId="{45C4A2EA-6293-4E9A-8960-67D58C305130}" type="pres">
      <dgm:prSet presAssocID="{751AA30D-7C48-425F-8C0D-F25234A71D43}" presName="childText" presStyleLbl="bgAcc1" presStyleIdx="1" presStyleCnt="9" custScaleX="124447">
        <dgm:presLayoutVars>
          <dgm:bulletEnabled val="1"/>
        </dgm:presLayoutVars>
      </dgm:prSet>
      <dgm:spPr/>
    </dgm:pt>
    <dgm:pt modelId="{2E36E347-F19D-41A6-985E-B10575BD95D3}" type="pres">
      <dgm:prSet presAssocID="{66802A84-FD99-4B3E-997E-DF0DB43C36A4}" presName="Name13" presStyleLbl="parChTrans1D2" presStyleIdx="2" presStyleCnt="9"/>
      <dgm:spPr/>
    </dgm:pt>
    <dgm:pt modelId="{C76852F6-0749-4F26-A75F-B9E86A8408EC}" type="pres">
      <dgm:prSet presAssocID="{4A92D632-6A78-458B-993A-A7D4DAEB8EE3}" presName="childText" presStyleLbl="bgAcc1" presStyleIdx="2" presStyleCnt="9" custScaleX="113054">
        <dgm:presLayoutVars>
          <dgm:bulletEnabled val="1"/>
        </dgm:presLayoutVars>
      </dgm:prSet>
      <dgm:spPr>
        <a:xfrm>
          <a:off x="2844638" y="1654365"/>
          <a:ext cx="1058433" cy="661520"/>
        </a:xfrm>
        <a:prstGeom prst="roundRect">
          <a:avLst>
            <a:gd name="adj" fmla="val 10000"/>
          </a:avLst>
        </a:prstGeom>
      </dgm:spPr>
    </dgm:pt>
    <dgm:pt modelId="{42D0C4F0-5033-4388-B4E4-7910DE9DE762}" type="pres">
      <dgm:prSet presAssocID="{E433BE27-23EC-4CA8-9845-7CA49E6D51B6}" presName="Name13" presStyleLbl="parChTrans1D2" presStyleIdx="3" presStyleCnt="9"/>
      <dgm:spPr/>
    </dgm:pt>
    <dgm:pt modelId="{7F8C1988-F127-4CCB-847D-6B039CE2FAA5}" type="pres">
      <dgm:prSet presAssocID="{FFA42438-877C-491A-8C8D-7C1D5F79F30F}" presName="childText" presStyleLbl="bgAcc1" presStyleIdx="3" presStyleCnt="9" custScaleX="113054">
        <dgm:presLayoutVars>
          <dgm:bulletEnabled val="1"/>
        </dgm:presLayoutVars>
      </dgm:prSet>
      <dgm:spPr/>
    </dgm:pt>
    <dgm:pt modelId="{00DDBF25-EAFC-4AB1-BEED-DC02F52A6B15}" type="pres">
      <dgm:prSet presAssocID="{613421DA-489D-4EE9-8F8D-976224063F4A}" presName="root" presStyleCnt="0"/>
      <dgm:spPr/>
    </dgm:pt>
    <dgm:pt modelId="{BF9093D1-F5D5-4153-A75B-C284C63F2CDD}" type="pres">
      <dgm:prSet presAssocID="{613421DA-489D-4EE9-8F8D-976224063F4A}" presName="rootComposite" presStyleCnt="0"/>
      <dgm:spPr/>
    </dgm:pt>
    <dgm:pt modelId="{F32E5D36-A754-46A8-9B75-56CD1D0922A6}" type="pres">
      <dgm:prSet presAssocID="{613421DA-489D-4EE9-8F8D-976224063F4A}" presName="rootText" presStyleLbl="node1" presStyleIdx="2" presStyleCnt="3" custLinFactNeighborX="-523" custLinFactNeighborY="-363"/>
      <dgm:spPr>
        <a:xfrm>
          <a:off x="4329410" y="3100"/>
          <a:ext cx="1708546" cy="854273"/>
        </a:xfrm>
        <a:prstGeom prst="roundRect">
          <a:avLst>
            <a:gd name="adj" fmla="val 10000"/>
          </a:avLst>
        </a:prstGeom>
      </dgm:spPr>
    </dgm:pt>
    <dgm:pt modelId="{6D558162-A349-4CD8-9CD1-73ED9689AD99}" type="pres">
      <dgm:prSet presAssocID="{613421DA-489D-4EE9-8F8D-976224063F4A}" presName="rootConnector" presStyleLbl="node1" presStyleIdx="2" presStyleCnt="3"/>
      <dgm:spPr/>
    </dgm:pt>
    <dgm:pt modelId="{E264DE1B-C95D-4CD3-B4B3-EC993F7A499E}" type="pres">
      <dgm:prSet presAssocID="{613421DA-489D-4EE9-8F8D-976224063F4A}" presName="childShape" presStyleCnt="0"/>
      <dgm:spPr/>
    </dgm:pt>
    <dgm:pt modelId="{AF224DBE-2916-42F8-BE60-00E386A1C2AB}" type="pres">
      <dgm:prSet presAssocID="{E866F38A-7C51-4B28-97EE-71EF54D44A80}" presName="Name13" presStyleLbl="parChTrans1D2" presStyleIdx="4" presStyleCnt="9"/>
      <dgm:spPr/>
    </dgm:pt>
    <dgm:pt modelId="{D89A4411-8DAB-490B-8A47-223744D86C81}" type="pres">
      <dgm:prSet presAssocID="{FFDFDA70-E596-49CB-8B72-F143AC4EC751}" presName="childText" presStyleLbl="bgAcc1" presStyleIdx="4" presStyleCnt="9">
        <dgm:presLayoutVars>
          <dgm:bulletEnabled val="1"/>
        </dgm:presLayoutVars>
      </dgm:prSet>
      <dgm:spPr>
        <a:xfrm>
          <a:off x="4671119" y="1070942"/>
          <a:ext cx="1366837" cy="854273"/>
        </a:xfrm>
        <a:prstGeom prst="roundRect">
          <a:avLst>
            <a:gd name="adj" fmla="val 10000"/>
          </a:avLst>
        </a:prstGeom>
      </dgm:spPr>
    </dgm:pt>
    <dgm:pt modelId="{8800A9AF-9D58-402F-AA56-83A41502DE92}" type="pres">
      <dgm:prSet presAssocID="{A6859090-4941-4F44-994D-C05DFDC0BF6F}" presName="Name13" presStyleLbl="parChTrans1D2" presStyleIdx="5" presStyleCnt="9"/>
      <dgm:spPr/>
    </dgm:pt>
    <dgm:pt modelId="{B8D0F78A-6ABD-45C8-9547-38A2663B0C4E}" type="pres">
      <dgm:prSet presAssocID="{E422B1AD-BA61-4357-8973-8BFBAC230FD6}" presName="childText" presStyleLbl="bgAcc1" presStyleIdx="5" presStyleCnt="9">
        <dgm:presLayoutVars>
          <dgm:bulletEnabled val="1"/>
        </dgm:presLayoutVars>
      </dgm:prSet>
      <dgm:spPr/>
    </dgm:pt>
    <dgm:pt modelId="{BC455B43-6AFF-436F-A303-24E76BC868D4}" type="pres">
      <dgm:prSet presAssocID="{971EB2AD-3911-4A3E-AFFF-D1CB964F6835}" presName="Name13" presStyleLbl="parChTrans1D2" presStyleIdx="6" presStyleCnt="9"/>
      <dgm:spPr/>
    </dgm:pt>
    <dgm:pt modelId="{D380BCDF-2AD2-480D-9424-484F72487376}" type="pres">
      <dgm:prSet presAssocID="{1665B18A-8AFC-476A-9D04-913E912E98BB}" presName="childText" presStyleLbl="bgAcc1" presStyleIdx="6" presStyleCnt="9">
        <dgm:presLayoutVars>
          <dgm:bulletEnabled val="1"/>
        </dgm:presLayoutVars>
      </dgm:prSet>
      <dgm:spPr/>
    </dgm:pt>
    <dgm:pt modelId="{BF75BE56-8C36-4482-B975-802BEA840781}" type="pres">
      <dgm:prSet presAssocID="{F11A637B-FE89-49B1-B34D-4FA496426188}" presName="Name13" presStyleLbl="parChTrans1D2" presStyleIdx="7" presStyleCnt="9"/>
      <dgm:spPr/>
    </dgm:pt>
    <dgm:pt modelId="{22E9FFBA-444F-434C-BCAC-20AE1CCB406D}" type="pres">
      <dgm:prSet presAssocID="{11046F4F-CC73-48CF-8550-67510BA55AD7}" presName="childText" presStyleLbl="bgAcc1" presStyleIdx="7" presStyleCnt="9">
        <dgm:presLayoutVars>
          <dgm:bulletEnabled val="1"/>
        </dgm:presLayoutVars>
      </dgm:prSet>
      <dgm:spPr/>
    </dgm:pt>
    <dgm:pt modelId="{8D61DFEF-7471-48B5-805E-F5E7D4E85F35}" type="pres">
      <dgm:prSet presAssocID="{E760B5C5-D2ED-43E3-8D28-B69D1659B65C}" presName="Name13" presStyleLbl="parChTrans1D2" presStyleIdx="8" presStyleCnt="9"/>
      <dgm:spPr/>
    </dgm:pt>
    <dgm:pt modelId="{EF27D9DA-02B1-4E42-AD2E-652A366A0D09}" type="pres">
      <dgm:prSet presAssocID="{067DC10C-02E4-4641-9CCC-9C7D90AEF4A2}" presName="childText" presStyleLbl="bgAcc1" presStyleIdx="8" presStyleCnt="9">
        <dgm:presLayoutVars>
          <dgm:bulletEnabled val="1"/>
        </dgm:presLayoutVars>
      </dgm:prSet>
      <dgm:spPr/>
    </dgm:pt>
  </dgm:ptLst>
  <dgm:cxnLst>
    <dgm:cxn modelId="{C3227103-347E-449D-8136-A9C7EC594CF0}" srcId="{613421DA-489D-4EE9-8F8D-976224063F4A}" destId="{FFDFDA70-E596-49CB-8B72-F143AC4EC751}" srcOrd="0" destOrd="0" parTransId="{E866F38A-7C51-4B28-97EE-71EF54D44A80}" sibTransId="{31D742E1-BE0C-4D29-968F-801590013252}"/>
    <dgm:cxn modelId="{000BB70D-C376-490A-B4FF-DC3A67C5ED0A}" srcId="{613421DA-489D-4EE9-8F8D-976224063F4A}" destId="{067DC10C-02E4-4641-9CCC-9C7D90AEF4A2}" srcOrd="4" destOrd="0" parTransId="{E760B5C5-D2ED-43E3-8D28-B69D1659B65C}" sibTransId="{3A2EAE41-F31A-40D3-AD6C-28341E02713D}"/>
    <dgm:cxn modelId="{643C031B-5A5F-4D0C-AD00-2CFB7FEC1344}" srcId="{C9E4A068-7386-4DF0-87CC-40B8A7926A05}" destId="{751AA30D-7C48-425F-8C0D-F25234A71D43}" srcOrd="0" destOrd="0" parTransId="{EB5EFC42-F2F2-4D31-BB34-0DA2442D9D9D}" sibTransId="{FA937E34-2C53-4333-935C-BEC2AE920CFD}"/>
    <dgm:cxn modelId="{CB401E29-620E-46F1-9A2C-9DC76100B6B4}" type="presOf" srcId="{AAC7EDCD-16A4-42FD-AD76-045CED33D03C}" destId="{7D268B50-1595-48CF-80F0-53712BF6C2F6}" srcOrd="1" destOrd="0" presId="urn:microsoft.com/office/officeart/2005/8/layout/hierarchy3"/>
    <dgm:cxn modelId="{24CC6E29-9C32-4D2F-B452-63B5DE73C5EF}" type="presOf" srcId="{1AAADE11-631B-45AC-9866-23AB9FDF270D}" destId="{6E973110-51E0-47C5-8A63-933F390F7C20}" srcOrd="0" destOrd="0" presId="urn:microsoft.com/office/officeart/2005/8/layout/hierarchy3"/>
    <dgm:cxn modelId="{07F5DB33-3EBE-4614-86CD-7E8E8F7DFD5F}" srcId="{D40F0EE5-9FAE-45E7-BF93-6F935AF93EC1}" destId="{AAC7EDCD-16A4-42FD-AD76-045CED33D03C}" srcOrd="0" destOrd="0" parTransId="{A9C2C09E-F851-4DEB-920D-85BB716357F1}" sibTransId="{E011CFBC-29CB-4500-97E0-1E035039A0EB}"/>
    <dgm:cxn modelId="{AAD78036-377E-42F8-AA80-8FEA7B1EA1DC}" type="presOf" srcId="{E422B1AD-BA61-4357-8973-8BFBAC230FD6}" destId="{B8D0F78A-6ABD-45C8-9547-38A2663B0C4E}" srcOrd="0" destOrd="0" presId="urn:microsoft.com/office/officeart/2005/8/layout/hierarchy3"/>
    <dgm:cxn modelId="{10D8693E-B2E2-4745-A3D4-EDBEA2B6E078}" type="presOf" srcId="{FFDFDA70-E596-49CB-8B72-F143AC4EC751}" destId="{D89A4411-8DAB-490B-8A47-223744D86C81}" srcOrd="0" destOrd="0" presId="urn:microsoft.com/office/officeart/2005/8/layout/hierarchy3"/>
    <dgm:cxn modelId="{93854166-17EA-490B-9F5B-DF93603BB3C3}" type="presOf" srcId="{EB5EFC42-F2F2-4D31-BB34-0DA2442D9D9D}" destId="{74BA7798-6B13-41D2-BD97-C684946B802F}" srcOrd="0" destOrd="0" presId="urn:microsoft.com/office/officeart/2005/8/layout/hierarchy3"/>
    <dgm:cxn modelId="{3A800E4D-E900-4AFE-B214-4A8A8230EA53}" type="presOf" srcId="{C9E4A068-7386-4DF0-87CC-40B8A7926A05}" destId="{40CA4ADF-6330-4C94-99F9-7D825085636B}" srcOrd="1" destOrd="0" presId="urn:microsoft.com/office/officeart/2005/8/layout/hierarchy3"/>
    <dgm:cxn modelId="{BD15916F-D35F-4F6C-9608-0C4A969B95B4}" type="presOf" srcId="{A6859090-4941-4F44-994D-C05DFDC0BF6F}" destId="{8800A9AF-9D58-402F-AA56-83A41502DE92}" srcOrd="0" destOrd="0" presId="urn:microsoft.com/office/officeart/2005/8/layout/hierarchy3"/>
    <dgm:cxn modelId="{564AEA4F-8007-4DD0-BED9-588DACA37B13}" srcId="{613421DA-489D-4EE9-8F8D-976224063F4A}" destId="{11046F4F-CC73-48CF-8550-67510BA55AD7}" srcOrd="3" destOrd="0" parTransId="{F11A637B-FE89-49B1-B34D-4FA496426188}" sibTransId="{8DA0E29A-5767-455D-92A3-1E7CE1FA0C7B}"/>
    <dgm:cxn modelId="{F4714250-5993-48F6-8A51-E1017A21B1CB}" type="presOf" srcId="{49812467-9CC9-4BC8-A932-FC354D95992D}" destId="{44A6BD95-4AA3-4E84-A80B-D54406748F24}" srcOrd="0" destOrd="0" presId="urn:microsoft.com/office/officeart/2005/8/layout/hierarchy3"/>
    <dgm:cxn modelId="{FF77A150-F19B-4AB7-B627-76893D0FDBE6}" type="presOf" srcId="{613421DA-489D-4EE9-8F8D-976224063F4A}" destId="{F32E5D36-A754-46A8-9B75-56CD1D0922A6}" srcOrd="0" destOrd="0" presId="urn:microsoft.com/office/officeart/2005/8/layout/hierarchy3"/>
    <dgm:cxn modelId="{A0961374-BE9C-4A90-8A6F-09E831FDA083}" type="presOf" srcId="{1665B18A-8AFC-476A-9D04-913E912E98BB}" destId="{D380BCDF-2AD2-480D-9424-484F72487376}" srcOrd="0" destOrd="0" presId="urn:microsoft.com/office/officeart/2005/8/layout/hierarchy3"/>
    <dgm:cxn modelId="{B2DC4D74-A9EF-4A98-893A-987CFF1410BD}" type="presOf" srcId="{66802A84-FD99-4B3E-997E-DF0DB43C36A4}" destId="{2E36E347-F19D-41A6-985E-B10575BD95D3}" srcOrd="0" destOrd="0" presId="urn:microsoft.com/office/officeart/2005/8/layout/hierarchy3"/>
    <dgm:cxn modelId="{724F6A7D-E7B9-48E8-80DC-A5DBF38D6819}" srcId="{C9E4A068-7386-4DF0-87CC-40B8A7926A05}" destId="{FFA42438-877C-491A-8C8D-7C1D5F79F30F}" srcOrd="2" destOrd="0" parTransId="{E433BE27-23EC-4CA8-9845-7CA49E6D51B6}" sibTransId="{4B12B7E8-FB8A-4743-ABA0-627CFEF8DB2D}"/>
    <dgm:cxn modelId="{48F7ED7E-9487-4180-8204-36658F39B653}" srcId="{D40F0EE5-9FAE-45E7-BF93-6F935AF93EC1}" destId="{613421DA-489D-4EE9-8F8D-976224063F4A}" srcOrd="2" destOrd="0" parTransId="{DC1ED468-7047-47DE-A3C2-394D1CAAE024}" sibTransId="{61577B41-FB85-4503-8F32-E22F01964551}"/>
    <dgm:cxn modelId="{D85A5B86-5DF8-4841-8B1B-289CD4A0F6A6}" type="presOf" srcId="{E433BE27-23EC-4CA8-9845-7CA49E6D51B6}" destId="{42D0C4F0-5033-4388-B4E4-7910DE9DE762}" srcOrd="0" destOrd="0" presId="urn:microsoft.com/office/officeart/2005/8/layout/hierarchy3"/>
    <dgm:cxn modelId="{B2C3818F-FBF7-411A-A66A-274510CE0CA3}" type="presOf" srcId="{751AA30D-7C48-425F-8C0D-F25234A71D43}" destId="{45C4A2EA-6293-4E9A-8960-67D58C305130}" srcOrd="0" destOrd="0" presId="urn:microsoft.com/office/officeart/2005/8/layout/hierarchy3"/>
    <dgm:cxn modelId="{2A35539B-9CF0-4501-8F96-8CA4E1F25425}" type="presOf" srcId="{11046F4F-CC73-48CF-8550-67510BA55AD7}" destId="{22E9FFBA-444F-434C-BCAC-20AE1CCB406D}" srcOrd="0" destOrd="0" presId="urn:microsoft.com/office/officeart/2005/8/layout/hierarchy3"/>
    <dgm:cxn modelId="{D22CC6A0-D725-4E63-ACDF-770D72E77068}" srcId="{613421DA-489D-4EE9-8F8D-976224063F4A}" destId="{1665B18A-8AFC-476A-9D04-913E912E98BB}" srcOrd="2" destOrd="0" parTransId="{971EB2AD-3911-4A3E-AFFF-D1CB964F6835}" sibTransId="{5E969285-5AA7-49A5-B493-210FA0073735}"/>
    <dgm:cxn modelId="{2C7318A5-56F2-40B2-AD23-7AAA392B115C}" type="presOf" srcId="{4A92D632-6A78-458B-993A-A7D4DAEB8EE3}" destId="{C76852F6-0749-4F26-A75F-B9E86A8408EC}" srcOrd="0" destOrd="0" presId="urn:microsoft.com/office/officeart/2005/8/layout/hierarchy3"/>
    <dgm:cxn modelId="{55E374A7-49E2-4414-9BF6-270500283EC7}" type="presOf" srcId="{F11A637B-FE89-49B1-B34D-4FA496426188}" destId="{BF75BE56-8C36-4482-B975-802BEA840781}" srcOrd="0" destOrd="0" presId="urn:microsoft.com/office/officeart/2005/8/layout/hierarchy3"/>
    <dgm:cxn modelId="{CC4193AB-FB1A-46F2-8360-437C3C7E689D}" srcId="{C9E4A068-7386-4DF0-87CC-40B8A7926A05}" destId="{4A92D632-6A78-458B-993A-A7D4DAEB8EE3}" srcOrd="1" destOrd="0" parTransId="{66802A84-FD99-4B3E-997E-DF0DB43C36A4}" sibTransId="{E8CE755A-A84A-45BE-A908-FEDFCFC70A61}"/>
    <dgm:cxn modelId="{ABDDF8B0-19F1-48E9-9EA8-C6A1B9C51A53}" type="presOf" srcId="{971EB2AD-3911-4A3E-AFFF-D1CB964F6835}" destId="{BC455B43-6AFF-436F-A303-24E76BC868D4}" srcOrd="0" destOrd="0" presId="urn:microsoft.com/office/officeart/2005/8/layout/hierarchy3"/>
    <dgm:cxn modelId="{519C51C9-68BF-40DB-93EE-BFA463476921}" type="presOf" srcId="{C9E4A068-7386-4DF0-87CC-40B8A7926A05}" destId="{005586BC-0A3B-456C-9A86-8F09C72D7230}" srcOrd="0" destOrd="0" presId="urn:microsoft.com/office/officeart/2005/8/layout/hierarchy3"/>
    <dgm:cxn modelId="{8D78CECB-E0B1-4F43-A180-990C694014B5}" type="presOf" srcId="{FFA42438-877C-491A-8C8D-7C1D5F79F30F}" destId="{7F8C1988-F127-4CCB-847D-6B039CE2FAA5}" srcOrd="0" destOrd="0" presId="urn:microsoft.com/office/officeart/2005/8/layout/hierarchy3"/>
    <dgm:cxn modelId="{D53F80D3-CDCC-49EF-8CD7-591DFD40A3E4}" type="presOf" srcId="{E760B5C5-D2ED-43E3-8D28-B69D1659B65C}" destId="{8D61DFEF-7471-48B5-805E-F5E7D4E85F35}" srcOrd="0" destOrd="0" presId="urn:microsoft.com/office/officeart/2005/8/layout/hierarchy3"/>
    <dgm:cxn modelId="{4A0EE0D5-C7C3-456A-BAC8-0B506F3A493C}" type="presOf" srcId="{067DC10C-02E4-4641-9CCC-9C7D90AEF4A2}" destId="{EF27D9DA-02B1-4E42-AD2E-652A366A0D09}" srcOrd="0" destOrd="0" presId="urn:microsoft.com/office/officeart/2005/8/layout/hierarchy3"/>
    <dgm:cxn modelId="{CAA4FED6-DC1C-41AC-A68B-98369A0EA84F}" srcId="{613421DA-489D-4EE9-8F8D-976224063F4A}" destId="{E422B1AD-BA61-4357-8973-8BFBAC230FD6}" srcOrd="1" destOrd="0" parTransId="{A6859090-4941-4F44-994D-C05DFDC0BF6F}" sibTransId="{0C084366-CB4A-4624-B7F2-48995887AE01}"/>
    <dgm:cxn modelId="{3AD6F0DB-AAAC-4A61-AD52-1D9F7EBF3BDB}" type="presOf" srcId="{E866F38A-7C51-4B28-97EE-71EF54D44A80}" destId="{AF224DBE-2916-42F8-BE60-00E386A1C2AB}" srcOrd="0" destOrd="0" presId="urn:microsoft.com/office/officeart/2005/8/layout/hierarchy3"/>
    <dgm:cxn modelId="{3C9C75E6-8062-4A41-B0A4-4FA213E8ABEF}" srcId="{AAC7EDCD-16A4-42FD-AD76-045CED33D03C}" destId="{49812467-9CC9-4BC8-A932-FC354D95992D}" srcOrd="0" destOrd="0" parTransId="{1AAADE11-631B-45AC-9866-23AB9FDF270D}" sibTransId="{D9142A70-A4B7-43C4-8653-C9739E6DF778}"/>
    <dgm:cxn modelId="{6480E7E7-10E5-49F4-9D44-BE68B9582D05}" type="presOf" srcId="{AAC7EDCD-16A4-42FD-AD76-045CED33D03C}" destId="{C7CB81EB-92F1-4D42-83FC-272CB1FB2F8D}" srcOrd="0" destOrd="0" presId="urn:microsoft.com/office/officeart/2005/8/layout/hierarchy3"/>
    <dgm:cxn modelId="{ECAEFBF3-0F54-4BB3-ACBA-5ABBC7386682}" type="presOf" srcId="{613421DA-489D-4EE9-8F8D-976224063F4A}" destId="{6D558162-A349-4CD8-9CD1-73ED9689AD99}" srcOrd="1" destOrd="0" presId="urn:microsoft.com/office/officeart/2005/8/layout/hierarchy3"/>
    <dgm:cxn modelId="{AC4D02F9-DEAC-432E-A044-78FA9BDC8D3C}" type="presOf" srcId="{D40F0EE5-9FAE-45E7-BF93-6F935AF93EC1}" destId="{17571D49-E85A-43BC-990A-AA1FB41FDF2C}" srcOrd="0" destOrd="0" presId="urn:microsoft.com/office/officeart/2005/8/layout/hierarchy3"/>
    <dgm:cxn modelId="{153266FA-6068-4A43-92B8-385CCFF100EF}" srcId="{D40F0EE5-9FAE-45E7-BF93-6F935AF93EC1}" destId="{C9E4A068-7386-4DF0-87CC-40B8A7926A05}" srcOrd="1" destOrd="0" parTransId="{2B2B3B01-72FC-4AB9-BFAD-76EF0D283C00}" sibTransId="{0B5A754C-F79D-46EF-AA11-8FEC3F5643C8}"/>
    <dgm:cxn modelId="{97C15F6C-D732-49E6-85FE-F05E743D2C91}" type="presParOf" srcId="{17571D49-E85A-43BC-990A-AA1FB41FDF2C}" destId="{53D933C6-4F9A-4D88-8E5C-FCC8B31040EF}" srcOrd="0" destOrd="0" presId="urn:microsoft.com/office/officeart/2005/8/layout/hierarchy3"/>
    <dgm:cxn modelId="{C1A59957-80BE-4972-86B0-30C0BE2491EF}" type="presParOf" srcId="{53D933C6-4F9A-4D88-8E5C-FCC8B31040EF}" destId="{FC07A95A-0349-4C21-8665-DE645C183032}" srcOrd="0" destOrd="0" presId="urn:microsoft.com/office/officeart/2005/8/layout/hierarchy3"/>
    <dgm:cxn modelId="{9761489D-F755-4756-8AEC-4F5FCA13A98E}" type="presParOf" srcId="{FC07A95A-0349-4C21-8665-DE645C183032}" destId="{C7CB81EB-92F1-4D42-83FC-272CB1FB2F8D}" srcOrd="0" destOrd="0" presId="urn:microsoft.com/office/officeart/2005/8/layout/hierarchy3"/>
    <dgm:cxn modelId="{CB5136AA-F289-4945-80E1-1C49A20199D9}" type="presParOf" srcId="{FC07A95A-0349-4C21-8665-DE645C183032}" destId="{7D268B50-1595-48CF-80F0-53712BF6C2F6}" srcOrd="1" destOrd="0" presId="urn:microsoft.com/office/officeart/2005/8/layout/hierarchy3"/>
    <dgm:cxn modelId="{8E3F72D9-2B6D-41E3-84C6-60B38E9EB16F}" type="presParOf" srcId="{53D933C6-4F9A-4D88-8E5C-FCC8B31040EF}" destId="{DA83032E-209A-4CFF-A029-7DD4A4B75090}" srcOrd="1" destOrd="0" presId="urn:microsoft.com/office/officeart/2005/8/layout/hierarchy3"/>
    <dgm:cxn modelId="{6B649811-2583-4E66-8DD8-4EE2C4F218F9}" type="presParOf" srcId="{DA83032E-209A-4CFF-A029-7DD4A4B75090}" destId="{6E973110-51E0-47C5-8A63-933F390F7C20}" srcOrd="0" destOrd="0" presId="urn:microsoft.com/office/officeart/2005/8/layout/hierarchy3"/>
    <dgm:cxn modelId="{888BBBEE-A291-4580-A59D-546392F4409F}" type="presParOf" srcId="{DA83032E-209A-4CFF-A029-7DD4A4B75090}" destId="{44A6BD95-4AA3-4E84-A80B-D54406748F24}" srcOrd="1" destOrd="0" presId="urn:microsoft.com/office/officeart/2005/8/layout/hierarchy3"/>
    <dgm:cxn modelId="{73536CD8-3EA7-434C-8BB4-505A67141A72}" type="presParOf" srcId="{17571D49-E85A-43BC-990A-AA1FB41FDF2C}" destId="{7DD92467-BBCE-4B11-8D11-A72C249373BD}" srcOrd="1" destOrd="0" presId="urn:microsoft.com/office/officeart/2005/8/layout/hierarchy3"/>
    <dgm:cxn modelId="{B68F0C80-5A97-4DAA-B594-BDF589460127}" type="presParOf" srcId="{7DD92467-BBCE-4B11-8D11-A72C249373BD}" destId="{BE99F21C-54D8-4C2D-BEA2-BE6260463C07}" srcOrd="0" destOrd="0" presId="urn:microsoft.com/office/officeart/2005/8/layout/hierarchy3"/>
    <dgm:cxn modelId="{9C5E987E-4827-4ECD-BCE0-1B182B9D616C}" type="presParOf" srcId="{BE99F21C-54D8-4C2D-BEA2-BE6260463C07}" destId="{005586BC-0A3B-456C-9A86-8F09C72D7230}" srcOrd="0" destOrd="0" presId="urn:microsoft.com/office/officeart/2005/8/layout/hierarchy3"/>
    <dgm:cxn modelId="{625ED055-CD20-4509-8940-3D1402DB8391}" type="presParOf" srcId="{BE99F21C-54D8-4C2D-BEA2-BE6260463C07}" destId="{40CA4ADF-6330-4C94-99F9-7D825085636B}" srcOrd="1" destOrd="0" presId="urn:microsoft.com/office/officeart/2005/8/layout/hierarchy3"/>
    <dgm:cxn modelId="{8FA80030-4D66-4CB9-A72F-B7F9AAEF3AF1}" type="presParOf" srcId="{7DD92467-BBCE-4B11-8D11-A72C249373BD}" destId="{2232CCD9-D2DE-4649-ADE5-D92B331B239A}" srcOrd="1" destOrd="0" presId="urn:microsoft.com/office/officeart/2005/8/layout/hierarchy3"/>
    <dgm:cxn modelId="{337F2FAF-E4D3-4FBB-942F-D60E8A45B026}" type="presParOf" srcId="{2232CCD9-D2DE-4649-ADE5-D92B331B239A}" destId="{74BA7798-6B13-41D2-BD97-C684946B802F}" srcOrd="0" destOrd="0" presId="urn:microsoft.com/office/officeart/2005/8/layout/hierarchy3"/>
    <dgm:cxn modelId="{F36181BF-2B7F-40F8-8A73-044C83625C77}" type="presParOf" srcId="{2232CCD9-D2DE-4649-ADE5-D92B331B239A}" destId="{45C4A2EA-6293-4E9A-8960-67D58C305130}" srcOrd="1" destOrd="0" presId="urn:microsoft.com/office/officeart/2005/8/layout/hierarchy3"/>
    <dgm:cxn modelId="{B9881A55-19BA-4AA6-9C32-853A6F9156AF}" type="presParOf" srcId="{2232CCD9-D2DE-4649-ADE5-D92B331B239A}" destId="{2E36E347-F19D-41A6-985E-B10575BD95D3}" srcOrd="2" destOrd="0" presId="urn:microsoft.com/office/officeart/2005/8/layout/hierarchy3"/>
    <dgm:cxn modelId="{1056F840-A41D-4A91-87F1-C5B2AAE25FC3}" type="presParOf" srcId="{2232CCD9-D2DE-4649-ADE5-D92B331B239A}" destId="{C76852F6-0749-4F26-A75F-B9E86A8408EC}" srcOrd="3" destOrd="0" presId="urn:microsoft.com/office/officeart/2005/8/layout/hierarchy3"/>
    <dgm:cxn modelId="{4DEB3394-8C73-430D-BD01-87E8BCAA5386}" type="presParOf" srcId="{2232CCD9-D2DE-4649-ADE5-D92B331B239A}" destId="{42D0C4F0-5033-4388-B4E4-7910DE9DE762}" srcOrd="4" destOrd="0" presId="urn:microsoft.com/office/officeart/2005/8/layout/hierarchy3"/>
    <dgm:cxn modelId="{4689BB5F-BF61-45DC-B421-FBF7ECBC26B8}" type="presParOf" srcId="{2232CCD9-D2DE-4649-ADE5-D92B331B239A}" destId="{7F8C1988-F127-4CCB-847D-6B039CE2FAA5}" srcOrd="5" destOrd="0" presId="urn:microsoft.com/office/officeart/2005/8/layout/hierarchy3"/>
    <dgm:cxn modelId="{4A5B5C17-ED11-4010-AE4C-CC7D053E4098}" type="presParOf" srcId="{17571D49-E85A-43BC-990A-AA1FB41FDF2C}" destId="{00DDBF25-EAFC-4AB1-BEED-DC02F52A6B15}" srcOrd="2" destOrd="0" presId="urn:microsoft.com/office/officeart/2005/8/layout/hierarchy3"/>
    <dgm:cxn modelId="{C8F49DB9-81CD-42AD-9768-A83FAFBEC3E9}" type="presParOf" srcId="{00DDBF25-EAFC-4AB1-BEED-DC02F52A6B15}" destId="{BF9093D1-F5D5-4153-A75B-C284C63F2CDD}" srcOrd="0" destOrd="0" presId="urn:microsoft.com/office/officeart/2005/8/layout/hierarchy3"/>
    <dgm:cxn modelId="{9626DE46-4283-422B-8C23-8338817A52EB}" type="presParOf" srcId="{BF9093D1-F5D5-4153-A75B-C284C63F2CDD}" destId="{F32E5D36-A754-46A8-9B75-56CD1D0922A6}" srcOrd="0" destOrd="0" presId="urn:microsoft.com/office/officeart/2005/8/layout/hierarchy3"/>
    <dgm:cxn modelId="{C154C701-1581-463A-84BB-433E72D67125}" type="presParOf" srcId="{BF9093D1-F5D5-4153-A75B-C284C63F2CDD}" destId="{6D558162-A349-4CD8-9CD1-73ED9689AD99}" srcOrd="1" destOrd="0" presId="urn:microsoft.com/office/officeart/2005/8/layout/hierarchy3"/>
    <dgm:cxn modelId="{1FDC54C8-EF11-4269-857F-1C20D5108EE6}" type="presParOf" srcId="{00DDBF25-EAFC-4AB1-BEED-DC02F52A6B15}" destId="{E264DE1B-C95D-4CD3-B4B3-EC993F7A499E}" srcOrd="1" destOrd="0" presId="urn:microsoft.com/office/officeart/2005/8/layout/hierarchy3"/>
    <dgm:cxn modelId="{5AED266D-EAF2-4E28-8F4B-501046477048}" type="presParOf" srcId="{E264DE1B-C95D-4CD3-B4B3-EC993F7A499E}" destId="{AF224DBE-2916-42F8-BE60-00E386A1C2AB}" srcOrd="0" destOrd="0" presId="urn:microsoft.com/office/officeart/2005/8/layout/hierarchy3"/>
    <dgm:cxn modelId="{9450DE83-D703-46BC-9C6B-0C859DCE63A0}" type="presParOf" srcId="{E264DE1B-C95D-4CD3-B4B3-EC993F7A499E}" destId="{D89A4411-8DAB-490B-8A47-223744D86C81}" srcOrd="1" destOrd="0" presId="urn:microsoft.com/office/officeart/2005/8/layout/hierarchy3"/>
    <dgm:cxn modelId="{9CA29E3E-B2FB-4442-ABB8-DAD74DCC89A3}" type="presParOf" srcId="{E264DE1B-C95D-4CD3-B4B3-EC993F7A499E}" destId="{8800A9AF-9D58-402F-AA56-83A41502DE92}" srcOrd="2" destOrd="0" presId="urn:microsoft.com/office/officeart/2005/8/layout/hierarchy3"/>
    <dgm:cxn modelId="{44C52632-376C-41CE-A2DD-A65508AB0B33}" type="presParOf" srcId="{E264DE1B-C95D-4CD3-B4B3-EC993F7A499E}" destId="{B8D0F78A-6ABD-45C8-9547-38A2663B0C4E}" srcOrd="3" destOrd="0" presId="urn:microsoft.com/office/officeart/2005/8/layout/hierarchy3"/>
    <dgm:cxn modelId="{D46479EF-8B29-44C3-BE05-44245C316397}" type="presParOf" srcId="{E264DE1B-C95D-4CD3-B4B3-EC993F7A499E}" destId="{BC455B43-6AFF-436F-A303-24E76BC868D4}" srcOrd="4" destOrd="0" presId="urn:microsoft.com/office/officeart/2005/8/layout/hierarchy3"/>
    <dgm:cxn modelId="{9CB697B7-240F-4279-95B6-AFE52DCA15A8}" type="presParOf" srcId="{E264DE1B-C95D-4CD3-B4B3-EC993F7A499E}" destId="{D380BCDF-2AD2-480D-9424-484F72487376}" srcOrd="5" destOrd="0" presId="urn:microsoft.com/office/officeart/2005/8/layout/hierarchy3"/>
    <dgm:cxn modelId="{CA1375AF-D62F-4E16-BFF1-0E58BA5B99C9}" type="presParOf" srcId="{E264DE1B-C95D-4CD3-B4B3-EC993F7A499E}" destId="{BF75BE56-8C36-4482-B975-802BEA840781}" srcOrd="6" destOrd="0" presId="urn:microsoft.com/office/officeart/2005/8/layout/hierarchy3"/>
    <dgm:cxn modelId="{E9346585-EEF5-4870-9646-C245107700C5}" type="presParOf" srcId="{E264DE1B-C95D-4CD3-B4B3-EC993F7A499E}" destId="{22E9FFBA-444F-434C-BCAC-20AE1CCB406D}" srcOrd="7" destOrd="0" presId="urn:microsoft.com/office/officeart/2005/8/layout/hierarchy3"/>
    <dgm:cxn modelId="{DB10D96A-4B61-4116-92A2-6497B42A3468}" type="presParOf" srcId="{E264DE1B-C95D-4CD3-B4B3-EC993F7A499E}" destId="{8D61DFEF-7471-48B5-805E-F5E7D4E85F35}" srcOrd="8" destOrd="0" presId="urn:microsoft.com/office/officeart/2005/8/layout/hierarchy3"/>
    <dgm:cxn modelId="{5C20FD0F-8EC8-407D-8FE0-E3F64DE99DBB}" type="presParOf" srcId="{E264DE1B-C95D-4CD3-B4B3-EC993F7A499E}" destId="{EF27D9DA-02B1-4E42-AD2E-652A366A0D09}" srcOrd="9"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40F0EE5-9FAE-45E7-BF93-6F935AF93EC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de-DE"/>
        </a:p>
      </dgm:t>
    </dgm:pt>
    <dgm:pt modelId="{AAC7EDCD-16A4-42FD-AD76-045CED33D03C}">
      <dgm:prSet phldrT="[Text]" custT="1"/>
      <dgm:spPr>
        <a:solidFill>
          <a:srgbClr val="009539"/>
        </a:solidFill>
      </dgm:spPr>
      <dgm:t>
        <a:bodyPr/>
        <a:lstStyle/>
        <a:p>
          <a:r>
            <a:rPr lang="de-DE" sz="2000" dirty="0"/>
            <a:t>Allg. Chirurgie</a:t>
          </a:r>
        </a:p>
      </dgm:t>
    </dgm:pt>
    <dgm:pt modelId="{A9C2C09E-F851-4DEB-920D-85BB716357F1}" type="parTrans" cxnId="{07F5DB33-3EBE-4614-86CD-7E8E8F7DFD5F}">
      <dgm:prSet/>
      <dgm:spPr/>
      <dgm:t>
        <a:bodyPr/>
        <a:lstStyle/>
        <a:p>
          <a:endParaRPr lang="de-DE"/>
        </a:p>
      </dgm:t>
    </dgm:pt>
    <dgm:pt modelId="{E011CFBC-29CB-4500-97E0-1E035039A0EB}" type="sibTrans" cxnId="{07F5DB33-3EBE-4614-86CD-7E8E8F7DFD5F}">
      <dgm:prSet/>
      <dgm:spPr/>
      <dgm:t>
        <a:bodyPr/>
        <a:lstStyle/>
        <a:p>
          <a:endParaRPr lang="de-DE"/>
        </a:p>
      </dgm:t>
    </dgm:pt>
    <dgm:pt modelId="{49812467-9CC9-4BC8-A932-FC354D95992D}">
      <dgm:prSet phldrT="[Text]"/>
      <dgm:spPr/>
      <dgm:t>
        <a:bodyPr/>
        <a:lstStyle/>
        <a:p>
          <a:r>
            <a:rPr lang="de-DE" dirty="0"/>
            <a:t>Allgemeine Chirurgie</a:t>
          </a:r>
        </a:p>
      </dgm:t>
    </dgm:pt>
    <dgm:pt modelId="{1AAADE11-631B-45AC-9866-23AB9FDF270D}" type="parTrans" cxnId="{3C9C75E6-8062-4A41-B0A4-4FA213E8ABEF}">
      <dgm:prSet/>
      <dgm:spPr/>
      <dgm:t>
        <a:bodyPr/>
        <a:lstStyle/>
        <a:p>
          <a:endParaRPr lang="de-DE"/>
        </a:p>
      </dgm:t>
    </dgm:pt>
    <dgm:pt modelId="{D9142A70-A4B7-43C4-8653-C9739E6DF778}" type="sibTrans" cxnId="{3C9C75E6-8062-4A41-B0A4-4FA213E8ABEF}">
      <dgm:prSet/>
      <dgm:spPr/>
      <dgm:t>
        <a:bodyPr/>
        <a:lstStyle/>
        <a:p>
          <a:endParaRPr lang="de-DE"/>
        </a:p>
      </dgm:t>
    </dgm:pt>
    <dgm:pt modelId="{C9E4A068-7386-4DF0-87CC-40B8A7926A05}">
      <dgm:prSet phldrT="[Tex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marL="0" lvl="0" indent="0" algn="ctr" defTabSz="1066800">
            <a:lnSpc>
              <a:spcPct val="90000"/>
            </a:lnSpc>
            <a:spcBef>
              <a:spcPct val="0"/>
            </a:spcBef>
            <a:spcAft>
              <a:spcPct val="35000"/>
            </a:spcAft>
            <a:buNone/>
          </a:pPr>
          <a:r>
            <a:rPr lang="de-DE" sz="2000" kern="1200" dirty="0">
              <a:solidFill>
                <a:srgbClr val="FFFFFF"/>
              </a:solidFill>
              <a:latin typeface="Arial"/>
              <a:ea typeface="+mn-ea"/>
              <a:cs typeface="+mn-cs"/>
            </a:rPr>
            <a:t>Gefäß-chirurgie</a:t>
          </a:r>
        </a:p>
      </dgm:t>
    </dgm:pt>
    <dgm:pt modelId="{2B2B3B01-72FC-4AB9-BFAD-76EF0D283C00}" type="parTrans" cxnId="{153266FA-6068-4A43-92B8-385CCFF100EF}">
      <dgm:prSet/>
      <dgm:spPr/>
      <dgm:t>
        <a:bodyPr/>
        <a:lstStyle/>
        <a:p>
          <a:endParaRPr lang="de-DE"/>
        </a:p>
      </dgm:t>
    </dgm:pt>
    <dgm:pt modelId="{0B5A754C-F79D-46EF-AA11-8FEC3F5643C8}" type="sibTrans" cxnId="{153266FA-6068-4A43-92B8-385CCFF100EF}">
      <dgm:prSet/>
      <dgm:spPr/>
      <dgm:t>
        <a:bodyPr/>
        <a:lstStyle/>
        <a:p>
          <a:endParaRPr lang="de-DE"/>
        </a:p>
      </dgm:t>
    </dgm:pt>
    <dgm:pt modelId="{751AA30D-7C48-425F-8C0D-F25234A71D43}">
      <dgm:prSet phldrT="[Text]" custT="1"/>
      <dgm:spPr/>
      <dgm:t>
        <a:bodyPr/>
        <a:lstStyle/>
        <a:p>
          <a:r>
            <a:rPr lang="de-DE" sz="1400" dirty="0"/>
            <a:t>Bauchaorten-aneurysma</a:t>
          </a:r>
        </a:p>
      </dgm:t>
    </dgm:pt>
    <dgm:pt modelId="{EB5EFC42-F2F2-4D31-BB34-0DA2442D9D9D}" type="parTrans" cxnId="{643C031B-5A5F-4D0C-AD00-2CFB7FEC1344}">
      <dgm:prSet/>
      <dgm:spPr/>
      <dgm:t>
        <a:bodyPr/>
        <a:lstStyle/>
        <a:p>
          <a:endParaRPr lang="de-DE"/>
        </a:p>
      </dgm:t>
    </dgm:pt>
    <dgm:pt modelId="{FA937E34-2C53-4333-935C-BEC2AE920CFD}" type="sibTrans" cxnId="{643C031B-5A5F-4D0C-AD00-2CFB7FEC1344}">
      <dgm:prSet/>
      <dgm:spPr/>
      <dgm:t>
        <a:bodyPr/>
        <a:lstStyle/>
        <a:p>
          <a:endParaRPr lang="de-DE"/>
        </a:p>
      </dgm:t>
    </dgm:pt>
    <dgm:pt modelId="{4A92D632-6A78-458B-993A-A7D4DAEB8EE3}">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Carotis op./ </a:t>
          </a:r>
          <a:r>
            <a:rPr lang="de-DE" sz="1400" kern="1200" dirty="0" err="1">
              <a:solidFill>
                <a:srgbClr val="000000">
                  <a:hueOff val="0"/>
                  <a:satOff val="0"/>
                  <a:lumOff val="0"/>
                  <a:alphaOff val="0"/>
                </a:srgbClr>
              </a:solidFill>
              <a:latin typeface="Arial"/>
              <a:ea typeface="+mn-ea"/>
              <a:cs typeface="+mn-cs"/>
            </a:rPr>
            <a:t>intervent</a:t>
          </a:r>
          <a:r>
            <a:rPr lang="de-DE" sz="1400" kern="1200" dirty="0">
              <a:solidFill>
                <a:srgbClr val="000000">
                  <a:hueOff val="0"/>
                  <a:satOff val="0"/>
                  <a:lumOff val="0"/>
                  <a:alphaOff val="0"/>
                </a:srgbClr>
              </a:solidFill>
              <a:latin typeface="Arial"/>
              <a:ea typeface="+mn-ea"/>
              <a:cs typeface="+mn-cs"/>
            </a:rPr>
            <a:t>.</a:t>
          </a:r>
        </a:p>
      </dgm:t>
    </dgm:pt>
    <dgm:pt modelId="{66802A84-FD99-4B3E-997E-DF0DB43C36A4}" type="parTrans" cxnId="{CC4193AB-FB1A-46F2-8360-437C3C7E689D}">
      <dgm:prSet/>
      <dgm:spPr/>
      <dgm:t>
        <a:bodyPr/>
        <a:lstStyle/>
        <a:p>
          <a:endParaRPr lang="de-DE"/>
        </a:p>
      </dgm:t>
    </dgm:pt>
    <dgm:pt modelId="{E8CE755A-A84A-45BE-A908-FEDFCFC70A61}" type="sibTrans" cxnId="{CC4193AB-FB1A-46F2-8360-437C3C7E689D}">
      <dgm:prSet/>
      <dgm:spPr/>
      <dgm:t>
        <a:bodyPr/>
        <a:lstStyle/>
        <a:p>
          <a:endParaRPr lang="de-DE"/>
        </a:p>
      </dgm:t>
    </dgm:pt>
    <dgm:pt modelId="{FFA42438-877C-491A-8C8D-7C1D5F79F30F}">
      <dgm:prSet phldrT="[Text]" custT="1"/>
      <dgm:spPr/>
      <dgm:t>
        <a:bodyPr/>
        <a:lstStyle/>
        <a:p>
          <a:r>
            <a:rPr lang="de-DE" sz="1400" dirty="0"/>
            <a:t>Kompl. </a:t>
          </a:r>
          <a:r>
            <a:rPr lang="de-DE" sz="1400" dirty="0" err="1"/>
            <a:t>periph</a:t>
          </a:r>
          <a:r>
            <a:rPr lang="de-DE" sz="1400" dirty="0"/>
            <a:t>.  art. Gefäße</a:t>
          </a:r>
        </a:p>
      </dgm:t>
    </dgm:pt>
    <dgm:pt modelId="{E433BE27-23EC-4CA8-9845-7CA49E6D51B6}" type="parTrans" cxnId="{724F6A7D-E7B9-48E8-80DC-A5DBF38D6819}">
      <dgm:prSet/>
      <dgm:spPr/>
      <dgm:t>
        <a:bodyPr/>
        <a:lstStyle/>
        <a:p>
          <a:endParaRPr lang="de-DE"/>
        </a:p>
      </dgm:t>
    </dgm:pt>
    <dgm:pt modelId="{4B12B7E8-FB8A-4743-ABA0-627CFEF8DB2D}" type="sibTrans" cxnId="{724F6A7D-E7B9-48E8-80DC-A5DBF38D6819}">
      <dgm:prSet/>
      <dgm:spPr/>
      <dgm:t>
        <a:bodyPr/>
        <a:lstStyle/>
        <a:p>
          <a:endParaRPr lang="de-DE"/>
        </a:p>
      </dgm:t>
    </dgm:pt>
    <dgm:pt modelId="{613421DA-489D-4EE9-8F8D-976224063F4A}">
      <dgm:prSet phldrT="[Tex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algn="ctr"/>
          <a:r>
            <a:rPr lang="de-DE" sz="2400" dirty="0"/>
            <a:t>O&amp;U </a:t>
          </a:r>
        </a:p>
      </dgm:t>
    </dgm:pt>
    <dgm:pt modelId="{DC1ED468-7047-47DE-A3C2-394D1CAAE024}" type="parTrans" cxnId="{48F7ED7E-9487-4180-8204-36658F39B653}">
      <dgm:prSet/>
      <dgm:spPr/>
      <dgm:t>
        <a:bodyPr/>
        <a:lstStyle/>
        <a:p>
          <a:endParaRPr lang="de-DE"/>
        </a:p>
      </dgm:t>
    </dgm:pt>
    <dgm:pt modelId="{61577B41-FB85-4503-8F32-E22F01964551}" type="sibTrans" cxnId="{48F7ED7E-9487-4180-8204-36658F39B653}">
      <dgm:prSet/>
      <dgm:spPr/>
      <dgm:t>
        <a:bodyPr/>
        <a:lstStyle/>
        <a:p>
          <a:endParaRPr lang="de-DE"/>
        </a:p>
      </dgm:t>
    </dgm:pt>
    <dgm:pt modelId="{FFDFDA70-E596-49CB-8B72-F143AC4EC751}">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algn="ctr"/>
          <a:r>
            <a:rPr lang="de-DE" sz="1400" kern="1200" dirty="0" err="1">
              <a:solidFill>
                <a:srgbClr val="000000">
                  <a:hueOff val="0"/>
                  <a:satOff val="0"/>
                  <a:lumOff val="0"/>
                  <a:alphaOff val="0"/>
                </a:srgbClr>
              </a:solidFill>
              <a:latin typeface="+mn-lt"/>
              <a:ea typeface="+mn-ea"/>
              <a:cs typeface="+mn-cs"/>
            </a:rPr>
            <a:t>Endopro</a:t>
          </a:r>
          <a:r>
            <a:rPr lang="de-DE" sz="1400" kern="1200" dirty="0">
              <a:solidFill>
                <a:srgbClr val="000000">
                  <a:hueOff val="0"/>
                  <a:satOff val="0"/>
                  <a:lumOff val="0"/>
                  <a:alphaOff val="0"/>
                </a:srgbClr>
              </a:solidFill>
              <a:latin typeface="+mn-lt"/>
              <a:ea typeface="+mn-ea"/>
              <a:cs typeface="+mn-cs"/>
            </a:rPr>
            <a:t>-thetik</a:t>
          </a:r>
          <a:r>
            <a:rPr lang="de-DE" sz="1400" kern="1200" dirty="0">
              <a:latin typeface="+mn-lt"/>
            </a:rPr>
            <a:t> Hüfte</a:t>
          </a:r>
        </a:p>
      </dgm:t>
    </dgm:pt>
    <dgm:pt modelId="{E866F38A-7C51-4B28-97EE-71EF54D44A80}" type="parTrans" cxnId="{C3227103-347E-449D-8136-A9C7EC594CF0}">
      <dgm:prSet/>
      <dgm:spPr/>
      <dgm:t>
        <a:bodyPr/>
        <a:lstStyle/>
        <a:p>
          <a:endParaRPr lang="de-DE"/>
        </a:p>
      </dgm:t>
    </dgm:pt>
    <dgm:pt modelId="{31D742E1-BE0C-4D29-968F-801590013252}" type="sibTrans" cxnId="{C3227103-347E-449D-8136-A9C7EC594CF0}">
      <dgm:prSet/>
      <dgm:spPr/>
      <dgm:t>
        <a:bodyPr/>
        <a:lstStyle/>
        <a:p>
          <a:endParaRPr lang="de-DE"/>
        </a:p>
      </dgm:t>
    </dgm:pt>
    <dgm:pt modelId="{E422B1AD-BA61-4357-8973-8BFBAC230FD6}">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algn="ctr"/>
          <a:r>
            <a:rPr lang="de-DE" sz="1400" kern="1200" dirty="0" err="1">
              <a:latin typeface="+mn-lt"/>
            </a:rPr>
            <a:t>Endopro</a:t>
          </a:r>
          <a:r>
            <a:rPr lang="de-DE" sz="1400" kern="1200" dirty="0">
              <a:latin typeface="+mn-lt"/>
            </a:rPr>
            <a:t>-thetik Knie</a:t>
          </a:r>
        </a:p>
      </dgm:t>
    </dgm:pt>
    <dgm:pt modelId="{A6859090-4941-4F44-994D-C05DFDC0BF6F}" type="parTrans" cxnId="{CAA4FED6-DC1C-41AC-A68B-98369A0EA84F}">
      <dgm:prSet/>
      <dgm:spPr/>
      <dgm:t>
        <a:bodyPr/>
        <a:lstStyle/>
        <a:p>
          <a:endParaRPr lang="de-DE"/>
        </a:p>
      </dgm:t>
    </dgm:pt>
    <dgm:pt modelId="{0C084366-CB4A-4624-B7F2-48995887AE01}" type="sibTrans" cxnId="{CAA4FED6-DC1C-41AC-A68B-98369A0EA84F}">
      <dgm:prSet/>
      <dgm:spPr/>
      <dgm:t>
        <a:bodyPr/>
        <a:lstStyle/>
        <a:p>
          <a:endParaRPr lang="de-DE"/>
        </a:p>
      </dgm:t>
    </dgm:pt>
    <dgm:pt modelId="{1665B18A-8AFC-476A-9D04-913E912E98BB}">
      <dgm:prSet custT="1"/>
      <dgm:spPr/>
      <dgm:t>
        <a:bodyPr/>
        <a:lstStyle/>
        <a:p>
          <a:pPr algn="ctr"/>
          <a:r>
            <a:rPr lang="de-DE" sz="1400" kern="1200" dirty="0">
              <a:latin typeface="+mn-lt"/>
            </a:rPr>
            <a:t>Revision </a:t>
          </a:r>
          <a:r>
            <a:rPr lang="de-DE" sz="1400" kern="1200" dirty="0" err="1">
              <a:latin typeface="+mn-lt"/>
            </a:rPr>
            <a:t>Hüftendo</a:t>
          </a:r>
          <a:r>
            <a:rPr lang="de-DE" sz="1400" kern="1200" dirty="0">
              <a:latin typeface="+mn-lt"/>
            </a:rPr>
            <a:t>-prothese</a:t>
          </a:r>
        </a:p>
      </dgm:t>
    </dgm:pt>
    <dgm:pt modelId="{971EB2AD-3911-4A3E-AFFF-D1CB964F6835}" type="parTrans" cxnId="{D22CC6A0-D725-4E63-ACDF-770D72E77068}">
      <dgm:prSet/>
      <dgm:spPr/>
      <dgm:t>
        <a:bodyPr/>
        <a:lstStyle/>
        <a:p>
          <a:endParaRPr lang="de-DE"/>
        </a:p>
      </dgm:t>
    </dgm:pt>
    <dgm:pt modelId="{5E969285-5AA7-49A5-B493-210FA0073735}" type="sibTrans" cxnId="{D22CC6A0-D725-4E63-ACDF-770D72E77068}">
      <dgm:prSet/>
      <dgm:spPr/>
      <dgm:t>
        <a:bodyPr/>
        <a:lstStyle/>
        <a:p>
          <a:endParaRPr lang="de-DE"/>
        </a:p>
      </dgm:t>
    </dgm:pt>
    <dgm:pt modelId="{11046F4F-CC73-48CF-8550-67510BA55AD7}">
      <dgm:prSet custT="1"/>
      <dgm:spPr/>
      <dgm:t>
        <a:bodyPr/>
        <a:lstStyle/>
        <a:p>
          <a:pPr algn="ctr"/>
          <a:r>
            <a:rPr lang="de-DE" sz="1400" kern="1200" dirty="0">
              <a:latin typeface="+mn-lt"/>
            </a:rPr>
            <a:t>Revision </a:t>
          </a:r>
          <a:r>
            <a:rPr lang="de-DE" sz="1400" kern="1200" dirty="0" err="1">
              <a:latin typeface="+mn-lt"/>
            </a:rPr>
            <a:t>Kniendo</a:t>
          </a:r>
          <a:r>
            <a:rPr lang="de-DE" sz="1400" kern="1200" dirty="0">
              <a:latin typeface="+mn-lt"/>
            </a:rPr>
            <a:t>-prothese</a:t>
          </a:r>
        </a:p>
      </dgm:t>
    </dgm:pt>
    <dgm:pt modelId="{F11A637B-FE89-49B1-B34D-4FA496426188}" type="parTrans" cxnId="{564AEA4F-8007-4DD0-BED9-588DACA37B13}">
      <dgm:prSet/>
      <dgm:spPr/>
      <dgm:t>
        <a:bodyPr/>
        <a:lstStyle/>
        <a:p>
          <a:endParaRPr lang="de-DE"/>
        </a:p>
      </dgm:t>
    </dgm:pt>
    <dgm:pt modelId="{8DA0E29A-5767-455D-92A3-1E7CE1FA0C7B}" type="sibTrans" cxnId="{564AEA4F-8007-4DD0-BED9-588DACA37B13}">
      <dgm:prSet/>
      <dgm:spPr/>
      <dgm:t>
        <a:bodyPr/>
        <a:lstStyle/>
        <a:p>
          <a:endParaRPr lang="de-DE"/>
        </a:p>
      </dgm:t>
    </dgm:pt>
    <dgm:pt modelId="{067DC10C-02E4-4641-9CCC-9C7D90AEF4A2}">
      <dgm:prSet custT="1"/>
      <dgm:spPr/>
      <dgm:t>
        <a:bodyPr/>
        <a:lstStyle/>
        <a:p>
          <a:pPr algn="ctr"/>
          <a:r>
            <a:rPr lang="de-DE" sz="1400" kern="1200" dirty="0">
              <a:latin typeface="+mn-lt"/>
            </a:rPr>
            <a:t>Wirbel-säulen-eingriffe</a:t>
          </a:r>
        </a:p>
      </dgm:t>
    </dgm:pt>
    <dgm:pt modelId="{E760B5C5-D2ED-43E3-8D28-B69D1659B65C}" type="parTrans" cxnId="{000BB70D-C376-490A-B4FF-DC3A67C5ED0A}">
      <dgm:prSet/>
      <dgm:spPr/>
      <dgm:t>
        <a:bodyPr/>
        <a:lstStyle/>
        <a:p>
          <a:endParaRPr lang="de-DE"/>
        </a:p>
      </dgm:t>
    </dgm:pt>
    <dgm:pt modelId="{3A2EAE41-F31A-40D3-AD6C-28341E02713D}" type="sibTrans" cxnId="{000BB70D-C376-490A-B4FF-DC3A67C5ED0A}">
      <dgm:prSet/>
      <dgm:spPr/>
      <dgm:t>
        <a:bodyPr/>
        <a:lstStyle/>
        <a:p>
          <a:endParaRPr lang="de-DE"/>
        </a:p>
      </dgm:t>
    </dgm:pt>
    <dgm:pt modelId="{17571D49-E85A-43BC-990A-AA1FB41FDF2C}" type="pres">
      <dgm:prSet presAssocID="{D40F0EE5-9FAE-45E7-BF93-6F935AF93EC1}" presName="diagram" presStyleCnt="0">
        <dgm:presLayoutVars>
          <dgm:chPref val="1"/>
          <dgm:dir/>
          <dgm:animOne val="branch"/>
          <dgm:animLvl val="lvl"/>
          <dgm:resizeHandles/>
        </dgm:presLayoutVars>
      </dgm:prSet>
      <dgm:spPr/>
    </dgm:pt>
    <dgm:pt modelId="{53D933C6-4F9A-4D88-8E5C-FCC8B31040EF}" type="pres">
      <dgm:prSet presAssocID="{AAC7EDCD-16A4-42FD-AD76-045CED33D03C}" presName="root" presStyleCnt="0"/>
      <dgm:spPr/>
    </dgm:pt>
    <dgm:pt modelId="{FC07A95A-0349-4C21-8665-DE645C183032}" type="pres">
      <dgm:prSet presAssocID="{AAC7EDCD-16A4-42FD-AD76-045CED33D03C}" presName="rootComposite" presStyleCnt="0"/>
      <dgm:spPr/>
    </dgm:pt>
    <dgm:pt modelId="{C7CB81EB-92F1-4D42-83FC-272CB1FB2F8D}" type="pres">
      <dgm:prSet presAssocID="{AAC7EDCD-16A4-42FD-AD76-045CED33D03C}" presName="rootText" presStyleLbl="node1" presStyleIdx="0" presStyleCnt="3"/>
      <dgm:spPr/>
    </dgm:pt>
    <dgm:pt modelId="{7D268B50-1595-48CF-80F0-53712BF6C2F6}" type="pres">
      <dgm:prSet presAssocID="{AAC7EDCD-16A4-42FD-AD76-045CED33D03C}" presName="rootConnector" presStyleLbl="node1" presStyleIdx="0" presStyleCnt="3"/>
      <dgm:spPr/>
    </dgm:pt>
    <dgm:pt modelId="{DA83032E-209A-4CFF-A029-7DD4A4B75090}" type="pres">
      <dgm:prSet presAssocID="{AAC7EDCD-16A4-42FD-AD76-045CED33D03C}" presName="childShape" presStyleCnt="0"/>
      <dgm:spPr/>
    </dgm:pt>
    <dgm:pt modelId="{6E973110-51E0-47C5-8A63-933F390F7C20}" type="pres">
      <dgm:prSet presAssocID="{1AAADE11-631B-45AC-9866-23AB9FDF270D}" presName="Name13" presStyleLbl="parChTrans1D2" presStyleIdx="0" presStyleCnt="9"/>
      <dgm:spPr/>
    </dgm:pt>
    <dgm:pt modelId="{44A6BD95-4AA3-4E84-A80B-D54406748F24}" type="pres">
      <dgm:prSet presAssocID="{49812467-9CC9-4BC8-A932-FC354D95992D}" presName="childText" presStyleLbl="bgAcc1" presStyleIdx="0" presStyleCnt="9">
        <dgm:presLayoutVars>
          <dgm:bulletEnabled val="1"/>
        </dgm:presLayoutVars>
      </dgm:prSet>
      <dgm:spPr/>
    </dgm:pt>
    <dgm:pt modelId="{7DD92467-BBCE-4B11-8D11-A72C249373BD}" type="pres">
      <dgm:prSet presAssocID="{C9E4A068-7386-4DF0-87CC-40B8A7926A05}" presName="root" presStyleCnt="0"/>
      <dgm:spPr/>
    </dgm:pt>
    <dgm:pt modelId="{BE99F21C-54D8-4C2D-BEA2-BE6260463C07}" type="pres">
      <dgm:prSet presAssocID="{C9E4A068-7386-4DF0-87CC-40B8A7926A05}" presName="rootComposite" presStyleCnt="0"/>
      <dgm:spPr/>
    </dgm:pt>
    <dgm:pt modelId="{005586BC-0A3B-456C-9A86-8F09C72D7230}" type="pres">
      <dgm:prSet presAssocID="{C9E4A068-7386-4DF0-87CC-40B8A7926A05}" presName="rootText" presStyleLbl="node1" presStyleIdx="1" presStyleCnt="3"/>
      <dgm:spPr>
        <a:xfrm>
          <a:off x="3338214" y="496"/>
          <a:ext cx="2321718" cy="1160859"/>
        </a:xfrm>
        <a:prstGeom prst="roundRect">
          <a:avLst>
            <a:gd name="adj" fmla="val 10000"/>
          </a:avLst>
        </a:prstGeom>
      </dgm:spPr>
    </dgm:pt>
    <dgm:pt modelId="{40CA4ADF-6330-4C94-99F9-7D825085636B}" type="pres">
      <dgm:prSet presAssocID="{C9E4A068-7386-4DF0-87CC-40B8A7926A05}" presName="rootConnector" presStyleLbl="node1" presStyleIdx="1" presStyleCnt="3"/>
      <dgm:spPr/>
    </dgm:pt>
    <dgm:pt modelId="{2232CCD9-D2DE-4649-ADE5-D92B331B239A}" type="pres">
      <dgm:prSet presAssocID="{C9E4A068-7386-4DF0-87CC-40B8A7926A05}" presName="childShape" presStyleCnt="0"/>
      <dgm:spPr/>
    </dgm:pt>
    <dgm:pt modelId="{74BA7798-6B13-41D2-BD97-C684946B802F}" type="pres">
      <dgm:prSet presAssocID="{EB5EFC42-F2F2-4D31-BB34-0DA2442D9D9D}" presName="Name13" presStyleLbl="parChTrans1D2" presStyleIdx="1" presStyleCnt="9"/>
      <dgm:spPr/>
    </dgm:pt>
    <dgm:pt modelId="{45C4A2EA-6293-4E9A-8960-67D58C305130}" type="pres">
      <dgm:prSet presAssocID="{751AA30D-7C48-425F-8C0D-F25234A71D43}" presName="childText" presStyleLbl="bgAcc1" presStyleIdx="1" presStyleCnt="9" custScaleX="124447">
        <dgm:presLayoutVars>
          <dgm:bulletEnabled val="1"/>
        </dgm:presLayoutVars>
      </dgm:prSet>
      <dgm:spPr/>
    </dgm:pt>
    <dgm:pt modelId="{2E36E347-F19D-41A6-985E-B10575BD95D3}" type="pres">
      <dgm:prSet presAssocID="{66802A84-FD99-4B3E-997E-DF0DB43C36A4}" presName="Name13" presStyleLbl="parChTrans1D2" presStyleIdx="2" presStyleCnt="9"/>
      <dgm:spPr/>
    </dgm:pt>
    <dgm:pt modelId="{C76852F6-0749-4F26-A75F-B9E86A8408EC}" type="pres">
      <dgm:prSet presAssocID="{4A92D632-6A78-458B-993A-A7D4DAEB8EE3}" presName="childText" presStyleLbl="bgAcc1" presStyleIdx="2" presStyleCnt="9" custScaleX="113054">
        <dgm:presLayoutVars>
          <dgm:bulletEnabled val="1"/>
        </dgm:presLayoutVars>
      </dgm:prSet>
      <dgm:spPr>
        <a:xfrm>
          <a:off x="2844638" y="1654365"/>
          <a:ext cx="1058433" cy="661520"/>
        </a:xfrm>
        <a:prstGeom prst="roundRect">
          <a:avLst>
            <a:gd name="adj" fmla="val 10000"/>
          </a:avLst>
        </a:prstGeom>
      </dgm:spPr>
    </dgm:pt>
    <dgm:pt modelId="{42D0C4F0-5033-4388-B4E4-7910DE9DE762}" type="pres">
      <dgm:prSet presAssocID="{E433BE27-23EC-4CA8-9845-7CA49E6D51B6}" presName="Name13" presStyleLbl="parChTrans1D2" presStyleIdx="3" presStyleCnt="9"/>
      <dgm:spPr/>
    </dgm:pt>
    <dgm:pt modelId="{7F8C1988-F127-4CCB-847D-6B039CE2FAA5}" type="pres">
      <dgm:prSet presAssocID="{FFA42438-877C-491A-8C8D-7C1D5F79F30F}" presName="childText" presStyleLbl="bgAcc1" presStyleIdx="3" presStyleCnt="9" custScaleX="113054">
        <dgm:presLayoutVars>
          <dgm:bulletEnabled val="1"/>
        </dgm:presLayoutVars>
      </dgm:prSet>
      <dgm:spPr/>
    </dgm:pt>
    <dgm:pt modelId="{00DDBF25-EAFC-4AB1-BEED-DC02F52A6B15}" type="pres">
      <dgm:prSet presAssocID="{613421DA-489D-4EE9-8F8D-976224063F4A}" presName="root" presStyleCnt="0"/>
      <dgm:spPr/>
    </dgm:pt>
    <dgm:pt modelId="{BF9093D1-F5D5-4153-A75B-C284C63F2CDD}" type="pres">
      <dgm:prSet presAssocID="{613421DA-489D-4EE9-8F8D-976224063F4A}" presName="rootComposite" presStyleCnt="0"/>
      <dgm:spPr/>
    </dgm:pt>
    <dgm:pt modelId="{F32E5D36-A754-46A8-9B75-56CD1D0922A6}" type="pres">
      <dgm:prSet presAssocID="{613421DA-489D-4EE9-8F8D-976224063F4A}" presName="rootText" presStyleLbl="node1" presStyleIdx="2" presStyleCnt="3" custLinFactNeighborX="-523" custLinFactNeighborY="-363"/>
      <dgm:spPr>
        <a:xfrm>
          <a:off x="4329410" y="3100"/>
          <a:ext cx="1708546" cy="854273"/>
        </a:xfrm>
        <a:prstGeom prst="roundRect">
          <a:avLst>
            <a:gd name="adj" fmla="val 10000"/>
          </a:avLst>
        </a:prstGeom>
      </dgm:spPr>
    </dgm:pt>
    <dgm:pt modelId="{6D558162-A349-4CD8-9CD1-73ED9689AD99}" type="pres">
      <dgm:prSet presAssocID="{613421DA-489D-4EE9-8F8D-976224063F4A}" presName="rootConnector" presStyleLbl="node1" presStyleIdx="2" presStyleCnt="3"/>
      <dgm:spPr/>
    </dgm:pt>
    <dgm:pt modelId="{E264DE1B-C95D-4CD3-B4B3-EC993F7A499E}" type="pres">
      <dgm:prSet presAssocID="{613421DA-489D-4EE9-8F8D-976224063F4A}" presName="childShape" presStyleCnt="0"/>
      <dgm:spPr/>
    </dgm:pt>
    <dgm:pt modelId="{AF224DBE-2916-42F8-BE60-00E386A1C2AB}" type="pres">
      <dgm:prSet presAssocID="{E866F38A-7C51-4B28-97EE-71EF54D44A80}" presName="Name13" presStyleLbl="parChTrans1D2" presStyleIdx="4" presStyleCnt="9"/>
      <dgm:spPr/>
    </dgm:pt>
    <dgm:pt modelId="{D89A4411-8DAB-490B-8A47-223744D86C81}" type="pres">
      <dgm:prSet presAssocID="{FFDFDA70-E596-49CB-8B72-F143AC4EC751}" presName="childText" presStyleLbl="bgAcc1" presStyleIdx="4" presStyleCnt="9">
        <dgm:presLayoutVars>
          <dgm:bulletEnabled val="1"/>
        </dgm:presLayoutVars>
      </dgm:prSet>
      <dgm:spPr>
        <a:xfrm>
          <a:off x="4671119" y="1070942"/>
          <a:ext cx="1366837" cy="854273"/>
        </a:xfrm>
        <a:prstGeom prst="roundRect">
          <a:avLst>
            <a:gd name="adj" fmla="val 10000"/>
          </a:avLst>
        </a:prstGeom>
      </dgm:spPr>
    </dgm:pt>
    <dgm:pt modelId="{8800A9AF-9D58-402F-AA56-83A41502DE92}" type="pres">
      <dgm:prSet presAssocID="{A6859090-4941-4F44-994D-C05DFDC0BF6F}" presName="Name13" presStyleLbl="parChTrans1D2" presStyleIdx="5" presStyleCnt="9"/>
      <dgm:spPr/>
    </dgm:pt>
    <dgm:pt modelId="{B8D0F78A-6ABD-45C8-9547-38A2663B0C4E}" type="pres">
      <dgm:prSet presAssocID="{E422B1AD-BA61-4357-8973-8BFBAC230FD6}" presName="childText" presStyleLbl="bgAcc1" presStyleIdx="5" presStyleCnt="9">
        <dgm:presLayoutVars>
          <dgm:bulletEnabled val="1"/>
        </dgm:presLayoutVars>
      </dgm:prSet>
      <dgm:spPr/>
    </dgm:pt>
    <dgm:pt modelId="{BC455B43-6AFF-436F-A303-24E76BC868D4}" type="pres">
      <dgm:prSet presAssocID="{971EB2AD-3911-4A3E-AFFF-D1CB964F6835}" presName="Name13" presStyleLbl="parChTrans1D2" presStyleIdx="6" presStyleCnt="9"/>
      <dgm:spPr/>
    </dgm:pt>
    <dgm:pt modelId="{D380BCDF-2AD2-480D-9424-484F72487376}" type="pres">
      <dgm:prSet presAssocID="{1665B18A-8AFC-476A-9D04-913E912E98BB}" presName="childText" presStyleLbl="bgAcc1" presStyleIdx="6" presStyleCnt="9">
        <dgm:presLayoutVars>
          <dgm:bulletEnabled val="1"/>
        </dgm:presLayoutVars>
      </dgm:prSet>
      <dgm:spPr/>
    </dgm:pt>
    <dgm:pt modelId="{BF75BE56-8C36-4482-B975-802BEA840781}" type="pres">
      <dgm:prSet presAssocID="{F11A637B-FE89-49B1-B34D-4FA496426188}" presName="Name13" presStyleLbl="parChTrans1D2" presStyleIdx="7" presStyleCnt="9"/>
      <dgm:spPr/>
    </dgm:pt>
    <dgm:pt modelId="{22E9FFBA-444F-434C-BCAC-20AE1CCB406D}" type="pres">
      <dgm:prSet presAssocID="{11046F4F-CC73-48CF-8550-67510BA55AD7}" presName="childText" presStyleLbl="bgAcc1" presStyleIdx="7" presStyleCnt="9">
        <dgm:presLayoutVars>
          <dgm:bulletEnabled val="1"/>
        </dgm:presLayoutVars>
      </dgm:prSet>
      <dgm:spPr/>
    </dgm:pt>
    <dgm:pt modelId="{8D61DFEF-7471-48B5-805E-F5E7D4E85F35}" type="pres">
      <dgm:prSet presAssocID="{E760B5C5-D2ED-43E3-8D28-B69D1659B65C}" presName="Name13" presStyleLbl="parChTrans1D2" presStyleIdx="8" presStyleCnt="9"/>
      <dgm:spPr/>
    </dgm:pt>
    <dgm:pt modelId="{EF27D9DA-02B1-4E42-AD2E-652A366A0D09}" type="pres">
      <dgm:prSet presAssocID="{067DC10C-02E4-4641-9CCC-9C7D90AEF4A2}" presName="childText" presStyleLbl="bgAcc1" presStyleIdx="8" presStyleCnt="9">
        <dgm:presLayoutVars>
          <dgm:bulletEnabled val="1"/>
        </dgm:presLayoutVars>
      </dgm:prSet>
      <dgm:spPr/>
    </dgm:pt>
  </dgm:ptLst>
  <dgm:cxnLst>
    <dgm:cxn modelId="{C3227103-347E-449D-8136-A9C7EC594CF0}" srcId="{613421DA-489D-4EE9-8F8D-976224063F4A}" destId="{FFDFDA70-E596-49CB-8B72-F143AC4EC751}" srcOrd="0" destOrd="0" parTransId="{E866F38A-7C51-4B28-97EE-71EF54D44A80}" sibTransId="{31D742E1-BE0C-4D29-968F-801590013252}"/>
    <dgm:cxn modelId="{000BB70D-C376-490A-B4FF-DC3A67C5ED0A}" srcId="{613421DA-489D-4EE9-8F8D-976224063F4A}" destId="{067DC10C-02E4-4641-9CCC-9C7D90AEF4A2}" srcOrd="4" destOrd="0" parTransId="{E760B5C5-D2ED-43E3-8D28-B69D1659B65C}" sibTransId="{3A2EAE41-F31A-40D3-AD6C-28341E02713D}"/>
    <dgm:cxn modelId="{643C031B-5A5F-4D0C-AD00-2CFB7FEC1344}" srcId="{C9E4A068-7386-4DF0-87CC-40B8A7926A05}" destId="{751AA30D-7C48-425F-8C0D-F25234A71D43}" srcOrd="0" destOrd="0" parTransId="{EB5EFC42-F2F2-4D31-BB34-0DA2442D9D9D}" sibTransId="{FA937E34-2C53-4333-935C-BEC2AE920CFD}"/>
    <dgm:cxn modelId="{CB401E29-620E-46F1-9A2C-9DC76100B6B4}" type="presOf" srcId="{AAC7EDCD-16A4-42FD-AD76-045CED33D03C}" destId="{7D268B50-1595-48CF-80F0-53712BF6C2F6}" srcOrd="1" destOrd="0" presId="urn:microsoft.com/office/officeart/2005/8/layout/hierarchy3"/>
    <dgm:cxn modelId="{24CC6E29-9C32-4D2F-B452-63B5DE73C5EF}" type="presOf" srcId="{1AAADE11-631B-45AC-9866-23AB9FDF270D}" destId="{6E973110-51E0-47C5-8A63-933F390F7C20}" srcOrd="0" destOrd="0" presId="urn:microsoft.com/office/officeart/2005/8/layout/hierarchy3"/>
    <dgm:cxn modelId="{07F5DB33-3EBE-4614-86CD-7E8E8F7DFD5F}" srcId="{D40F0EE5-9FAE-45E7-BF93-6F935AF93EC1}" destId="{AAC7EDCD-16A4-42FD-AD76-045CED33D03C}" srcOrd="0" destOrd="0" parTransId="{A9C2C09E-F851-4DEB-920D-85BB716357F1}" sibTransId="{E011CFBC-29CB-4500-97E0-1E035039A0EB}"/>
    <dgm:cxn modelId="{AAD78036-377E-42F8-AA80-8FEA7B1EA1DC}" type="presOf" srcId="{E422B1AD-BA61-4357-8973-8BFBAC230FD6}" destId="{B8D0F78A-6ABD-45C8-9547-38A2663B0C4E}" srcOrd="0" destOrd="0" presId="urn:microsoft.com/office/officeart/2005/8/layout/hierarchy3"/>
    <dgm:cxn modelId="{10D8693E-B2E2-4745-A3D4-EDBEA2B6E078}" type="presOf" srcId="{FFDFDA70-E596-49CB-8B72-F143AC4EC751}" destId="{D89A4411-8DAB-490B-8A47-223744D86C81}" srcOrd="0" destOrd="0" presId="urn:microsoft.com/office/officeart/2005/8/layout/hierarchy3"/>
    <dgm:cxn modelId="{93854166-17EA-490B-9F5B-DF93603BB3C3}" type="presOf" srcId="{EB5EFC42-F2F2-4D31-BB34-0DA2442D9D9D}" destId="{74BA7798-6B13-41D2-BD97-C684946B802F}" srcOrd="0" destOrd="0" presId="urn:microsoft.com/office/officeart/2005/8/layout/hierarchy3"/>
    <dgm:cxn modelId="{3A800E4D-E900-4AFE-B214-4A8A8230EA53}" type="presOf" srcId="{C9E4A068-7386-4DF0-87CC-40B8A7926A05}" destId="{40CA4ADF-6330-4C94-99F9-7D825085636B}" srcOrd="1" destOrd="0" presId="urn:microsoft.com/office/officeart/2005/8/layout/hierarchy3"/>
    <dgm:cxn modelId="{BD15916F-D35F-4F6C-9608-0C4A969B95B4}" type="presOf" srcId="{A6859090-4941-4F44-994D-C05DFDC0BF6F}" destId="{8800A9AF-9D58-402F-AA56-83A41502DE92}" srcOrd="0" destOrd="0" presId="urn:microsoft.com/office/officeart/2005/8/layout/hierarchy3"/>
    <dgm:cxn modelId="{564AEA4F-8007-4DD0-BED9-588DACA37B13}" srcId="{613421DA-489D-4EE9-8F8D-976224063F4A}" destId="{11046F4F-CC73-48CF-8550-67510BA55AD7}" srcOrd="3" destOrd="0" parTransId="{F11A637B-FE89-49B1-B34D-4FA496426188}" sibTransId="{8DA0E29A-5767-455D-92A3-1E7CE1FA0C7B}"/>
    <dgm:cxn modelId="{F4714250-5993-48F6-8A51-E1017A21B1CB}" type="presOf" srcId="{49812467-9CC9-4BC8-A932-FC354D95992D}" destId="{44A6BD95-4AA3-4E84-A80B-D54406748F24}" srcOrd="0" destOrd="0" presId="urn:microsoft.com/office/officeart/2005/8/layout/hierarchy3"/>
    <dgm:cxn modelId="{FF77A150-F19B-4AB7-B627-76893D0FDBE6}" type="presOf" srcId="{613421DA-489D-4EE9-8F8D-976224063F4A}" destId="{F32E5D36-A754-46A8-9B75-56CD1D0922A6}" srcOrd="0" destOrd="0" presId="urn:microsoft.com/office/officeart/2005/8/layout/hierarchy3"/>
    <dgm:cxn modelId="{A0961374-BE9C-4A90-8A6F-09E831FDA083}" type="presOf" srcId="{1665B18A-8AFC-476A-9D04-913E912E98BB}" destId="{D380BCDF-2AD2-480D-9424-484F72487376}" srcOrd="0" destOrd="0" presId="urn:microsoft.com/office/officeart/2005/8/layout/hierarchy3"/>
    <dgm:cxn modelId="{B2DC4D74-A9EF-4A98-893A-987CFF1410BD}" type="presOf" srcId="{66802A84-FD99-4B3E-997E-DF0DB43C36A4}" destId="{2E36E347-F19D-41A6-985E-B10575BD95D3}" srcOrd="0" destOrd="0" presId="urn:microsoft.com/office/officeart/2005/8/layout/hierarchy3"/>
    <dgm:cxn modelId="{724F6A7D-E7B9-48E8-80DC-A5DBF38D6819}" srcId="{C9E4A068-7386-4DF0-87CC-40B8A7926A05}" destId="{FFA42438-877C-491A-8C8D-7C1D5F79F30F}" srcOrd="2" destOrd="0" parTransId="{E433BE27-23EC-4CA8-9845-7CA49E6D51B6}" sibTransId="{4B12B7E8-FB8A-4743-ABA0-627CFEF8DB2D}"/>
    <dgm:cxn modelId="{48F7ED7E-9487-4180-8204-36658F39B653}" srcId="{D40F0EE5-9FAE-45E7-BF93-6F935AF93EC1}" destId="{613421DA-489D-4EE9-8F8D-976224063F4A}" srcOrd="2" destOrd="0" parTransId="{DC1ED468-7047-47DE-A3C2-394D1CAAE024}" sibTransId="{61577B41-FB85-4503-8F32-E22F01964551}"/>
    <dgm:cxn modelId="{D85A5B86-5DF8-4841-8B1B-289CD4A0F6A6}" type="presOf" srcId="{E433BE27-23EC-4CA8-9845-7CA49E6D51B6}" destId="{42D0C4F0-5033-4388-B4E4-7910DE9DE762}" srcOrd="0" destOrd="0" presId="urn:microsoft.com/office/officeart/2005/8/layout/hierarchy3"/>
    <dgm:cxn modelId="{B2C3818F-FBF7-411A-A66A-274510CE0CA3}" type="presOf" srcId="{751AA30D-7C48-425F-8C0D-F25234A71D43}" destId="{45C4A2EA-6293-4E9A-8960-67D58C305130}" srcOrd="0" destOrd="0" presId="urn:microsoft.com/office/officeart/2005/8/layout/hierarchy3"/>
    <dgm:cxn modelId="{2A35539B-9CF0-4501-8F96-8CA4E1F25425}" type="presOf" srcId="{11046F4F-CC73-48CF-8550-67510BA55AD7}" destId="{22E9FFBA-444F-434C-BCAC-20AE1CCB406D}" srcOrd="0" destOrd="0" presId="urn:microsoft.com/office/officeart/2005/8/layout/hierarchy3"/>
    <dgm:cxn modelId="{D22CC6A0-D725-4E63-ACDF-770D72E77068}" srcId="{613421DA-489D-4EE9-8F8D-976224063F4A}" destId="{1665B18A-8AFC-476A-9D04-913E912E98BB}" srcOrd="2" destOrd="0" parTransId="{971EB2AD-3911-4A3E-AFFF-D1CB964F6835}" sibTransId="{5E969285-5AA7-49A5-B493-210FA0073735}"/>
    <dgm:cxn modelId="{2C7318A5-56F2-40B2-AD23-7AAA392B115C}" type="presOf" srcId="{4A92D632-6A78-458B-993A-A7D4DAEB8EE3}" destId="{C76852F6-0749-4F26-A75F-B9E86A8408EC}" srcOrd="0" destOrd="0" presId="urn:microsoft.com/office/officeart/2005/8/layout/hierarchy3"/>
    <dgm:cxn modelId="{55E374A7-49E2-4414-9BF6-270500283EC7}" type="presOf" srcId="{F11A637B-FE89-49B1-B34D-4FA496426188}" destId="{BF75BE56-8C36-4482-B975-802BEA840781}" srcOrd="0" destOrd="0" presId="urn:microsoft.com/office/officeart/2005/8/layout/hierarchy3"/>
    <dgm:cxn modelId="{CC4193AB-FB1A-46F2-8360-437C3C7E689D}" srcId="{C9E4A068-7386-4DF0-87CC-40B8A7926A05}" destId="{4A92D632-6A78-458B-993A-A7D4DAEB8EE3}" srcOrd="1" destOrd="0" parTransId="{66802A84-FD99-4B3E-997E-DF0DB43C36A4}" sibTransId="{E8CE755A-A84A-45BE-A908-FEDFCFC70A61}"/>
    <dgm:cxn modelId="{ABDDF8B0-19F1-48E9-9EA8-C6A1B9C51A53}" type="presOf" srcId="{971EB2AD-3911-4A3E-AFFF-D1CB964F6835}" destId="{BC455B43-6AFF-436F-A303-24E76BC868D4}" srcOrd="0" destOrd="0" presId="urn:microsoft.com/office/officeart/2005/8/layout/hierarchy3"/>
    <dgm:cxn modelId="{519C51C9-68BF-40DB-93EE-BFA463476921}" type="presOf" srcId="{C9E4A068-7386-4DF0-87CC-40B8A7926A05}" destId="{005586BC-0A3B-456C-9A86-8F09C72D7230}" srcOrd="0" destOrd="0" presId="urn:microsoft.com/office/officeart/2005/8/layout/hierarchy3"/>
    <dgm:cxn modelId="{8D78CECB-E0B1-4F43-A180-990C694014B5}" type="presOf" srcId="{FFA42438-877C-491A-8C8D-7C1D5F79F30F}" destId="{7F8C1988-F127-4CCB-847D-6B039CE2FAA5}" srcOrd="0" destOrd="0" presId="urn:microsoft.com/office/officeart/2005/8/layout/hierarchy3"/>
    <dgm:cxn modelId="{D53F80D3-CDCC-49EF-8CD7-591DFD40A3E4}" type="presOf" srcId="{E760B5C5-D2ED-43E3-8D28-B69D1659B65C}" destId="{8D61DFEF-7471-48B5-805E-F5E7D4E85F35}" srcOrd="0" destOrd="0" presId="urn:microsoft.com/office/officeart/2005/8/layout/hierarchy3"/>
    <dgm:cxn modelId="{4A0EE0D5-C7C3-456A-BAC8-0B506F3A493C}" type="presOf" srcId="{067DC10C-02E4-4641-9CCC-9C7D90AEF4A2}" destId="{EF27D9DA-02B1-4E42-AD2E-652A366A0D09}" srcOrd="0" destOrd="0" presId="urn:microsoft.com/office/officeart/2005/8/layout/hierarchy3"/>
    <dgm:cxn modelId="{CAA4FED6-DC1C-41AC-A68B-98369A0EA84F}" srcId="{613421DA-489D-4EE9-8F8D-976224063F4A}" destId="{E422B1AD-BA61-4357-8973-8BFBAC230FD6}" srcOrd="1" destOrd="0" parTransId="{A6859090-4941-4F44-994D-C05DFDC0BF6F}" sibTransId="{0C084366-CB4A-4624-B7F2-48995887AE01}"/>
    <dgm:cxn modelId="{3AD6F0DB-AAAC-4A61-AD52-1D9F7EBF3BDB}" type="presOf" srcId="{E866F38A-7C51-4B28-97EE-71EF54D44A80}" destId="{AF224DBE-2916-42F8-BE60-00E386A1C2AB}" srcOrd="0" destOrd="0" presId="urn:microsoft.com/office/officeart/2005/8/layout/hierarchy3"/>
    <dgm:cxn modelId="{3C9C75E6-8062-4A41-B0A4-4FA213E8ABEF}" srcId="{AAC7EDCD-16A4-42FD-AD76-045CED33D03C}" destId="{49812467-9CC9-4BC8-A932-FC354D95992D}" srcOrd="0" destOrd="0" parTransId="{1AAADE11-631B-45AC-9866-23AB9FDF270D}" sibTransId="{D9142A70-A4B7-43C4-8653-C9739E6DF778}"/>
    <dgm:cxn modelId="{6480E7E7-10E5-49F4-9D44-BE68B9582D05}" type="presOf" srcId="{AAC7EDCD-16A4-42FD-AD76-045CED33D03C}" destId="{C7CB81EB-92F1-4D42-83FC-272CB1FB2F8D}" srcOrd="0" destOrd="0" presId="urn:microsoft.com/office/officeart/2005/8/layout/hierarchy3"/>
    <dgm:cxn modelId="{ECAEFBF3-0F54-4BB3-ACBA-5ABBC7386682}" type="presOf" srcId="{613421DA-489D-4EE9-8F8D-976224063F4A}" destId="{6D558162-A349-4CD8-9CD1-73ED9689AD99}" srcOrd="1" destOrd="0" presId="urn:microsoft.com/office/officeart/2005/8/layout/hierarchy3"/>
    <dgm:cxn modelId="{AC4D02F9-DEAC-432E-A044-78FA9BDC8D3C}" type="presOf" srcId="{D40F0EE5-9FAE-45E7-BF93-6F935AF93EC1}" destId="{17571D49-E85A-43BC-990A-AA1FB41FDF2C}" srcOrd="0" destOrd="0" presId="urn:microsoft.com/office/officeart/2005/8/layout/hierarchy3"/>
    <dgm:cxn modelId="{153266FA-6068-4A43-92B8-385CCFF100EF}" srcId="{D40F0EE5-9FAE-45E7-BF93-6F935AF93EC1}" destId="{C9E4A068-7386-4DF0-87CC-40B8A7926A05}" srcOrd="1" destOrd="0" parTransId="{2B2B3B01-72FC-4AB9-BFAD-76EF0D283C00}" sibTransId="{0B5A754C-F79D-46EF-AA11-8FEC3F5643C8}"/>
    <dgm:cxn modelId="{97C15F6C-D732-49E6-85FE-F05E743D2C91}" type="presParOf" srcId="{17571D49-E85A-43BC-990A-AA1FB41FDF2C}" destId="{53D933C6-4F9A-4D88-8E5C-FCC8B31040EF}" srcOrd="0" destOrd="0" presId="urn:microsoft.com/office/officeart/2005/8/layout/hierarchy3"/>
    <dgm:cxn modelId="{C1A59957-80BE-4972-86B0-30C0BE2491EF}" type="presParOf" srcId="{53D933C6-4F9A-4D88-8E5C-FCC8B31040EF}" destId="{FC07A95A-0349-4C21-8665-DE645C183032}" srcOrd="0" destOrd="0" presId="urn:microsoft.com/office/officeart/2005/8/layout/hierarchy3"/>
    <dgm:cxn modelId="{9761489D-F755-4756-8AEC-4F5FCA13A98E}" type="presParOf" srcId="{FC07A95A-0349-4C21-8665-DE645C183032}" destId="{C7CB81EB-92F1-4D42-83FC-272CB1FB2F8D}" srcOrd="0" destOrd="0" presId="urn:microsoft.com/office/officeart/2005/8/layout/hierarchy3"/>
    <dgm:cxn modelId="{CB5136AA-F289-4945-80E1-1C49A20199D9}" type="presParOf" srcId="{FC07A95A-0349-4C21-8665-DE645C183032}" destId="{7D268B50-1595-48CF-80F0-53712BF6C2F6}" srcOrd="1" destOrd="0" presId="urn:microsoft.com/office/officeart/2005/8/layout/hierarchy3"/>
    <dgm:cxn modelId="{8E3F72D9-2B6D-41E3-84C6-60B38E9EB16F}" type="presParOf" srcId="{53D933C6-4F9A-4D88-8E5C-FCC8B31040EF}" destId="{DA83032E-209A-4CFF-A029-7DD4A4B75090}" srcOrd="1" destOrd="0" presId="urn:microsoft.com/office/officeart/2005/8/layout/hierarchy3"/>
    <dgm:cxn modelId="{6B649811-2583-4E66-8DD8-4EE2C4F218F9}" type="presParOf" srcId="{DA83032E-209A-4CFF-A029-7DD4A4B75090}" destId="{6E973110-51E0-47C5-8A63-933F390F7C20}" srcOrd="0" destOrd="0" presId="urn:microsoft.com/office/officeart/2005/8/layout/hierarchy3"/>
    <dgm:cxn modelId="{888BBBEE-A291-4580-A59D-546392F4409F}" type="presParOf" srcId="{DA83032E-209A-4CFF-A029-7DD4A4B75090}" destId="{44A6BD95-4AA3-4E84-A80B-D54406748F24}" srcOrd="1" destOrd="0" presId="urn:microsoft.com/office/officeart/2005/8/layout/hierarchy3"/>
    <dgm:cxn modelId="{73536CD8-3EA7-434C-8BB4-505A67141A72}" type="presParOf" srcId="{17571D49-E85A-43BC-990A-AA1FB41FDF2C}" destId="{7DD92467-BBCE-4B11-8D11-A72C249373BD}" srcOrd="1" destOrd="0" presId="urn:microsoft.com/office/officeart/2005/8/layout/hierarchy3"/>
    <dgm:cxn modelId="{B68F0C80-5A97-4DAA-B594-BDF589460127}" type="presParOf" srcId="{7DD92467-BBCE-4B11-8D11-A72C249373BD}" destId="{BE99F21C-54D8-4C2D-BEA2-BE6260463C07}" srcOrd="0" destOrd="0" presId="urn:microsoft.com/office/officeart/2005/8/layout/hierarchy3"/>
    <dgm:cxn modelId="{9C5E987E-4827-4ECD-BCE0-1B182B9D616C}" type="presParOf" srcId="{BE99F21C-54D8-4C2D-BEA2-BE6260463C07}" destId="{005586BC-0A3B-456C-9A86-8F09C72D7230}" srcOrd="0" destOrd="0" presId="urn:microsoft.com/office/officeart/2005/8/layout/hierarchy3"/>
    <dgm:cxn modelId="{625ED055-CD20-4509-8940-3D1402DB8391}" type="presParOf" srcId="{BE99F21C-54D8-4C2D-BEA2-BE6260463C07}" destId="{40CA4ADF-6330-4C94-99F9-7D825085636B}" srcOrd="1" destOrd="0" presId="urn:microsoft.com/office/officeart/2005/8/layout/hierarchy3"/>
    <dgm:cxn modelId="{8FA80030-4D66-4CB9-A72F-B7F9AAEF3AF1}" type="presParOf" srcId="{7DD92467-BBCE-4B11-8D11-A72C249373BD}" destId="{2232CCD9-D2DE-4649-ADE5-D92B331B239A}" srcOrd="1" destOrd="0" presId="urn:microsoft.com/office/officeart/2005/8/layout/hierarchy3"/>
    <dgm:cxn modelId="{337F2FAF-E4D3-4FBB-942F-D60E8A45B026}" type="presParOf" srcId="{2232CCD9-D2DE-4649-ADE5-D92B331B239A}" destId="{74BA7798-6B13-41D2-BD97-C684946B802F}" srcOrd="0" destOrd="0" presId="urn:microsoft.com/office/officeart/2005/8/layout/hierarchy3"/>
    <dgm:cxn modelId="{F36181BF-2B7F-40F8-8A73-044C83625C77}" type="presParOf" srcId="{2232CCD9-D2DE-4649-ADE5-D92B331B239A}" destId="{45C4A2EA-6293-4E9A-8960-67D58C305130}" srcOrd="1" destOrd="0" presId="urn:microsoft.com/office/officeart/2005/8/layout/hierarchy3"/>
    <dgm:cxn modelId="{B9881A55-19BA-4AA6-9C32-853A6F9156AF}" type="presParOf" srcId="{2232CCD9-D2DE-4649-ADE5-D92B331B239A}" destId="{2E36E347-F19D-41A6-985E-B10575BD95D3}" srcOrd="2" destOrd="0" presId="urn:microsoft.com/office/officeart/2005/8/layout/hierarchy3"/>
    <dgm:cxn modelId="{1056F840-A41D-4A91-87F1-C5B2AAE25FC3}" type="presParOf" srcId="{2232CCD9-D2DE-4649-ADE5-D92B331B239A}" destId="{C76852F6-0749-4F26-A75F-B9E86A8408EC}" srcOrd="3" destOrd="0" presId="urn:microsoft.com/office/officeart/2005/8/layout/hierarchy3"/>
    <dgm:cxn modelId="{4DEB3394-8C73-430D-BD01-87E8BCAA5386}" type="presParOf" srcId="{2232CCD9-D2DE-4649-ADE5-D92B331B239A}" destId="{42D0C4F0-5033-4388-B4E4-7910DE9DE762}" srcOrd="4" destOrd="0" presId="urn:microsoft.com/office/officeart/2005/8/layout/hierarchy3"/>
    <dgm:cxn modelId="{4689BB5F-BF61-45DC-B421-FBF7ECBC26B8}" type="presParOf" srcId="{2232CCD9-D2DE-4649-ADE5-D92B331B239A}" destId="{7F8C1988-F127-4CCB-847D-6B039CE2FAA5}" srcOrd="5" destOrd="0" presId="urn:microsoft.com/office/officeart/2005/8/layout/hierarchy3"/>
    <dgm:cxn modelId="{4A5B5C17-ED11-4010-AE4C-CC7D053E4098}" type="presParOf" srcId="{17571D49-E85A-43BC-990A-AA1FB41FDF2C}" destId="{00DDBF25-EAFC-4AB1-BEED-DC02F52A6B15}" srcOrd="2" destOrd="0" presId="urn:microsoft.com/office/officeart/2005/8/layout/hierarchy3"/>
    <dgm:cxn modelId="{C8F49DB9-81CD-42AD-9768-A83FAFBEC3E9}" type="presParOf" srcId="{00DDBF25-EAFC-4AB1-BEED-DC02F52A6B15}" destId="{BF9093D1-F5D5-4153-A75B-C284C63F2CDD}" srcOrd="0" destOrd="0" presId="urn:microsoft.com/office/officeart/2005/8/layout/hierarchy3"/>
    <dgm:cxn modelId="{9626DE46-4283-422B-8C23-8338817A52EB}" type="presParOf" srcId="{BF9093D1-F5D5-4153-A75B-C284C63F2CDD}" destId="{F32E5D36-A754-46A8-9B75-56CD1D0922A6}" srcOrd="0" destOrd="0" presId="urn:microsoft.com/office/officeart/2005/8/layout/hierarchy3"/>
    <dgm:cxn modelId="{C154C701-1581-463A-84BB-433E72D67125}" type="presParOf" srcId="{BF9093D1-F5D5-4153-A75B-C284C63F2CDD}" destId="{6D558162-A349-4CD8-9CD1-73ED9689AD99}" srcOrd="1" destOrd="0" presId="urn:microsoft.com/office/officeart/2005/8/layout/hierarchy3"/>
    <dgm:cxn modelId="{1FDC54C8-EF11-4269-857F-1C20D5108EE6}" type="presParOf" srcId="{00DDBF25-EAFC-4AB1-BEED-DC02F52A6B15}" destId="{E264DE1B-C95D-4CD3-B4B3-EC993F7A499E}" srcOrd="1" destOrd="0" presId="urn:microsoft.com/office/officeart/2005/8/layout/hierarchy3"/>
    <dgm:cxn modelId="{5AED266D-EAF2-4E28-8F4B-501046477048}" type="presParOf" srcId="{E264DE1B-C95D-4CD3-B4B3-EC993F7A499E}" destId="{AF224DBE-2916-42F8-BE60-00E386A1C2AB}" srcOrd="0" destOrd="0" presId="urn:microsoft.com/office/officeart/2005/8/layout/hierarchy3"/>
    <dgm:cxn modelId="{9450DE83-D703-46BC-9C6B-0C859DCE63A0}" type="presParOf" srcId="{E264DE1B-C95D-4CD3-B4B3-EC993F7A499E}" destId="{D89A4411-8DAB-490B-8A47-223744D86C81}" srcOrd="1" destOrd="0" presId="urn:microsoft.com/office/officeart/2005/8/layout/hierarchy3"/>
    <dgm:cxn modelId="{9CA29E3E-B2FB-4442-ABB8-DAD74DCC89A3}" type="presParOf" srcId="{E264DE1B-C95D-4CD3-B4B3-EC993F7A499E}" destId="{8800A9AF-9D58-402F-AA56-83A41502DE92}" srcOrd="2" destOrd="0" presId="urn:microsoft.com/office/officeart/2005/8/layout/hierarchy3"/>
    <dgm:cxn modelId="{44C52632-376C-41CE-A2DD-A65508AB0B33}" type="presParOf" srcId="{E264DE1B-C95D-4CD3-B4B3-EC993F7A499E}" destId="{B8D0F78A-6ABD-45C8-9547-38A2663B0C4E}" srcOrd="3" destOrd="0" presId="urn:microsoft.com/office/officeart/2005/8/layout/hierarchy3"/>
    <dgm:cxn modelId="{D46479EF-8B29-44C3-BE05-44245C316397}" type="presParOf" srcId="{E264DE1B-C95D-4CD3-B4B3-EC993F7A499E}" destId="{BC455B43-6AFF-436F-A303-24E76BC868D4}" srcOrd="4" destOrd="0" presId="urn:microsoft.com/office/officeart/2005/8/layout/hierarchy3"/>
    <dgm:cxn modelId="{9CB697B7-240F-4279-95B6-AFE52DCA15A8}" type="presParOf" srcId="{E264DE1B-C95D-4CD3-B4B3-EC993F7A499E}" destId="{D380BCDF-2AD2-480D-9424-484F72487376}" srcOrd="5" destOrd="0" presId="urn:microsoft.com/office/officeart/2005/8/layout/hierarchy3"/>
    <dgm:cxn modelId="{CA1375AF-D62F-4E16-BFF1-0E58BA5B99C9}" type="presParOf" srcId="{E264DE1B-C95D-4CD3-B4B3-EC993F7A499E}" destId="{BF75BE56-8C36-4482-B975-802BEA840781}" srcOrd="6" destOrd="0" presId="urn:microsoft.com/office/officeart/2005/8/layout/hierarchy3"/>
    <dgm:cxn modelId="{E9346585-EEF5-4870-9646-C245107700C5}" type="presParOf" srcId="{E264DE1B-C95D-4CD3-B4B3-EC993F7A499E}" destId="{22E9FFBA-444F-434C-BCAC-20AE1CCB406D}" srcOrd="7" destOrd="0" presId="urn:microsoft.com/office/officeart/2005/8/layout/hierarchy3"/>
    <dgm:cxn modelId="{DB10D96A-4B61-4116-92A2-6497B42A3468}" type="presParOf" srcId="{E264DE1B-C95D-4CD3-B4B3-EC993F7A499E}" destId="{8D61DFEF-7471-48B5-805E-F5E7D4E85F35}" srcOrd="8" destOrd="0" presId="urn:microsoft.com/office/officeart/2005/8/layout/hierarchy3"/>
    <dgm:cxn modelId="{5C20FD0F-8EC8-407D-8FE0-E3F64DE99DBB}" type="presParOf" srcId="{E264DE1B-C95D-4CD3-B4B3-EC993F7A499E}" destId="{EF27D9DA-02B1-4E42-AD2E-652A366A0D09}" srcOrd="9"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8B81255-EFA2-448C-A875-217DBA3CAE9C}"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74283BB6-86CD-4DB9-A09C-A1C44964A4BC}">
      <dgm:prSet phldrT="[Text]" custT="1"/>
      <dgm:spPr>
        <a:effectLst>
          <a:outerShdw blurRad="63500" sx="102000" sy="102000" algn="ctr" rotWithShape="0">
            <a:prstClr val="black">
              <a:alpha val="40000"/>
            </a:prstClr>
          </a:outerShdw>
        </a:effectLst>
      </dgm:spPr>
      <dgm:t>
        <a:bodyPr/>
        <a:lstStyle/>
        <a:p>
          <a:pPr marL="0" lvl="0" algn="l" defTabSz="800100">
            <a:lnSpc>
              <a:spcPct val="90000"/>
            </a:lnSpc>
            <a:spcBef>
              <a:spcPct val="0"/>
            </a:spcBef>
            <a:spcAft>
              <a:spcPct val="35000"/>
            </a:spcAft>
            <a:buNone/>
          </a:pPr>
          <a:endParaRPr lang="de-DE" sz="1800" kern="1200" dirty="0"/>
        </a:p>
        <a:p>
          <a:pPr marL="0" lvl="0" algn="just" defTabSz="800100">
            <a:lnSpc>
              <a:spcPts val="2500"/>
            </a:lnSpc>
            <a:spcBef>
              <a:spcPct val="0"/>
            </a:spcBef>
            <a:spcAft>
              <a:spcPct val="35000"/>
            </a:spcAft>
            <a:buNone/>
          </a:pPr>
          <a:r>
            <a:rPr lang="de-DE" sz="2000" b="1" kern="1200" dirty="0">
              <a:solidFill>
                <a:srgbClr val="000000">
                  <a:hueOff val="0"/>
                  <a:satOff val="0"/>
                  <a:lumOff val="0"/>
                  <a:alphaOff val="0"/>
                </a:srgbClr>
              </a:solidFill>
              <a:latin typeface="Arial"/>
              <a:ea typeface="+mn-ea"/>
              <a:cs typeface="+mn-cs"/>
            </a:rPr>
            <a:t>S 72 ff: Auswirkungen der neuen Krankenhausplanung im Bereich der Weiterbildung:</a:t>
          </a:r>
        </a:p>
        <a:p>
          <a:pPr algn="just">
            <a:spcBef>
              <a:spcPct val="0"/>
            </a:spcBef>
            <a:buNone/>
          </a:pPr>
          <a:r>
            <a:rPr lang="de-DE" sz="1800" kern="1200" dirty="0">
              <a:solidFill>
                <a:srgbClr val="000000">
                  <a:hueOff val="0"/>
                  <a:satOff val="0"/>
                  <a:lumOff val="0"/>
                  <a:alphaOff val="0"/>
                </a:srgbClr>
              </a:solidFill>
              <a:latin typeface="Arial"/>
              <a:ea typeface="+mn-ea"/>
              <a:cs typeface="+mn-cs"/>
            </a:rPr>
            <a:t>Die Leistungsgruppensystematik des vorliegenden Krankenhausplans hat auch Auswirkungen für die ärztliche Weiterbildung. Der Krankenhausplan wirkt über die </a:t>
          </a:r>
        </a:p>
        <a:p>
          <a:pPr algn="just">
            <a:spcBef>
              <a:spcPct val="0"/>
            </a:spcBef>
            <a:buNone/>
          </a:pPr>
          <a:r>
            <a:rPr lang="de-DE" sz="1800" kern="1200" dirty="0">
              <a:solidFill>
                <a:srgbClr val="000000">
                  <a:hueOff val="0"/>
                  <a:satOff val="0"/>
                  <a:lumOff val="0"/>
                  <a:alphaOff val="0"/>
                </a:srgbClr>
              </a:solidFill>
              <a:latin typeface="Arial"/>
              <a:ea typeface="+mn-ea"/>
              <a:cs typeface="+mn-cs"/>
            </a:rPr>
            <a:t>differenzierte Zuweisung von Leistungsaufträgen darauf hin, dass Krankenhäuser für diejenigen Leistungen, die sie erbringen, auch über die notwendige Expertise und Erfahrung verfügen.</a:t>
          </a:r>
        </a:p>
      </dgm:t>
    </dgm:pt>
    <dgm:pt modelId="{FF4774FB-E283-4A41-B083-A91140AB9191}" type="parTrans" cxnId="{5FC1F0E8-321E-4A68-A137-DA6B17F308B1}">
      <dgm:prSet/>
      <dgm:spPr/>
      <dgm:t>
        <a:bodyPr/>
        <a:lstStyle/>
        <a:p>
          <a:endParaRPr lang="de-DE"/>
        </a:p>
      </dgm:t>
    </dgm:pt>
    <dgm:pt modelId="{9A5A0027-C9AF-4840-AC8E-AD715FB55459}" type="sibTrans" cxnId="{5FC1F0E8-321E-4A68-A137-DA6B17F308B1}">
      <dgm:prSet/>
      <dgm:spPr/>
      <dgm:t>
        <a:bodyPr/>
        <a:lstStyle/>
        <a:p>
          <a:endParaRPr lang="de-DE"/>
        </a:p>
      </dgm:t>
    </dgm:pt>
    <dgm:pt modelId="{42B706B4-9633-46FF-979D-604E7F02BF29}" type="pres">
      <dgm:prSet presAssocID="{78B81255-EFA2-448C-A875-217DBA3CAE9C}" presName="Name0" presStyleCnt="0">
        <dgm:presLayoutVars>
          <dgm:dir/>
          <dgm:resizeHandles val="exact"/>
        </dgm:presLayoutVars>
      </dgm:prSet>
      <dgm:spPr/>
    </dgm:pt>
    <dgm:pt modelId="{46B2A7A9-A037-4586-A7E1-BAFEDD4F798E}" type="pres">
      <dgm:prSet presAssocID="{74283BB6-86CD-4DB9-A09C-A1C44964A4BC}" presName="composite" presStyleCnt="0"/>
      <dgm:spPr/>
    </dgm:pt>
    <dgm:pt modelId="{C6336634-FF81-4CA8-83AC-BC442F1591D8}" type="pres">
      <dgm:prSet presAssocID="{74283BB6-86CD-4DB9-A09C-A1C44964A4BC}" presName="rect1" presStyleLbl="trAlignAcc1" presStyleIdx="0" presStyleCnt="1" custScaleX="114055" custScaleY="130444" custLinFactNeighborX="14307" custLinFactNeighborY="-16981">
        <dgm:presLayoutVars>
          <dgm:bulletEnabled val="1"/>
        </dgm:presLayoutVars>
      </dgm:prSet>
      <dgm:spPr/>
    </dgm:pt>
    <dgm:pt modelId="{29BEBB09-1ACD-4336-BDE7-71A32656BD12}" type="pres">
      <dgm:prSet presAssocID="{74283BB6-86CD-4DB9-A09C-A1C44964A4BC}" presName="rect2" presStyleLbl="fgImgPlace1" presStyleIdx="0" presStyleCnt="1" custScaleX="130558" custScaleY="197798"/>
      <dgm:spPr>
        <a:xfrm>
          <a:off x="1512417" y="1047"/>
          <a:ext cx="1843965" cy="4777657"/>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gm:spPr>
    </dgm:pt>
  </dgm:ptLst>
  <dgm:cxnLst>
    <dgm:cxn modelId="{C22F2C3C-9303-4F75-9F0F-9FF0CCAC827B}" type="presOf" srcId="{74283BB6-86CD-4DB9-A09C-A1C44964A4BC}" destId="{C6336634-FF81-4CA8-83AC-BC442F1591D8}" srcOrd="0" destOrd="0" presId="urn:microsoft.com/office/officeart/2008/layout/PictureStrips"/>
    <dgm:cxn modelId="{C6A9CDE8-C5C9-4E24-A102-D5FF01BF3DCD}" type="presOf" srcId="{78B81255-EFA2-448C-A875-217DBA3CAE9C}" destId="{42B706B4-9633-46FF-979D-604E7F02BF29}" srcOrd="0" destOrd="0" presId="urn:microsoft.com/office/officeart/2008/layout/PictureStrips"/>
    <dgm:cxn modelId="{5FC1F0E8-321E-4A68-A137-DA6B17F308B1}" srcId="{78B81255-EFA2-448C-A875-217DBA3CAE9C}" destId="{74283BB6-86CD-4DB9-A09C-A1C44964A4BC}" srcOrd="0" destOrd="0" parTransId="{FF4774FB-E283-4A41-B083-A91140AB9191}" sibTransId="{9A5A0027-C9AF-4840-AC8E-AD715FB55459}"/>
    <dgm:cxn modelId="{1D34514B-44C9-4B2E-930F-CEB19F762471}" type="presParOf" srcId="{42B706B4-9633-46FF-979D-604E7F02BF29}" destId="{46B2A7A9-A037-4586-A7E1-BAFEDD4F798E}" srcOrd="0" destOrd="0" presId="urn:microsoft.com/office/officeart/2008/layout/PictureStrips"/>
    <dgm:cxn modelId="{5B1FBF0E-359E-4C9F-8B91-B62AD9EADBBF}" type="presParOf" srcId="{46B2A7A9-A037-4586-A7E1-BAFEDD4F798E}" destId="{C6336634-FF81-4CA8-83AC-BC442F1591D8}" srcOrd="0" destOrd="0" presId="urn:microsoft.com/office/officeart/2008/layout/PictureStrips"/>
    <dgm:cxn modelId="{78BDB37D-A659-4060-BAF0-71D000E39E86}" type="presParOf" srcId="{46B2A7A9-A037-4586-A7E1-BAFEDD4F798E}" destId="{29BEBB09-1ACD-4336-BDE7-71A32656BD12}"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8B81255-EFA2-448C-A875-217DBA3CAE9C}"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74283BB6-86CD-4DB9-A09C-A1C44964A4BC}">
      <dgm:prSet phldrT="[Text]" custT="1"/>
      <dgm:spPr>
        <a:effectLst>
          <a:outerShdw blurRad="63500" sx="102000" sy="102000" algn="ctr" rotWithShape="0">
            <a:prstClr val="black">
              <a:alpha val="40000"/>
            </a:prstClr>
          </a:outerShdw>
        </a:effectLst>
      </dgm:spPr>
      <dgm:t>
        <a:bodyPr/>
        <a:lstStyle/>
        <a:p>
          <a:pPr marL="0" lvl="0" algn="l" defTabSz="800100">
            <a:lnSpc>
              <a:spcPct val="90000"/>
            </a:lnSpc>
            <a:spcBef>
              <a:spcPct val="0"/>
            </a:spcBef>
            <a:spcAft>
              <a:spcPct val="35000"/>
            </a:spcAft>
            <a:buNone/>
          </a:pPr>
          <a:endParaRPr lang="de-DE" sz="1800" kern="1200" dirty="0"/>
        </a:p>
        <a:p>
          <a:pPr marL="0" lvl="0" algn="just" defTabSz="800100">
            <a:lnSpc>
              <a:spcPts val="2500"/>
            </a:lnSpc>
            <a:spcBef>
              <a:spcPct val="0"/>
            </a:spcBef>
            <a:spcAft>
              <a:spcPct val="35000"/>
            </a:spcAft>
            <a:buNone/>
          </a:pPr>
          <a:r>
            <a:rPr lang="de-DE" sz="2000" b="1" kern="1200" dirty="0">
              <a:solidFill>
                <a:srgbClr val="000000">
                  <a:hueOff val="0"/>
                  <a:satOff val="0"/>
                  <a:lumOff val="0"/>
                  <a:alphaOff val="0"/>
                </a:srgbClr>
              </a:solidFill>
              <a:latin typeface="Arial"/>
              <a:ea typeface="+mn-ea"/>
              <a:cs typeface="+mn-cs"/>
            </a:rPr>
            <a:t>S 72 ff: Auswirkungen der neuen Krankenhausplanung im Bereich der Weiterbildung:</a:t>
          </a:r>
        </a:p>
        <a:p>
          <a:pPr algn="just">
            <a:spcBef>
              <a:spcPct val="0"/>
            </a:spcBef>
            <a:buNone/>
          </a:pPr>
          <a:r>
            <a:rPr lang="de-DE" sz="1800" kern="1200" dirty="0">
              <a:solidFill>
                <a:srgbClr val="000000">
                  <a:hueOff val="0"/>
                  <a:satOff val="0"/>
                  <a:lumOff val="0"/>
                  <a:alphaOff val="0"/>
                </a:srgbClr>
              </a:solidFill>
              <a:latin typeface="Arial"/>
              <a:ea typeface="+mn-ea"/>
              <a:cs typeface="+mn-cs"/>
            </a:rPr>
            <a:t>Das kommt zuallererst den betroffenen Patienten zugute. Zugleich wirkt es sich jedoch auch positiv auf die Qualität der ärztlichen Weiterbildung im jeweiligen Versorgungsspektrum des Krankenhauses aus. Allerdings ergibt sich daraus auch, dass nicht jedes Krankenhaus das volle Spektrum der in der Weiterbildung zu erwerbenden Kenntnisse, Erfahrungen und Fertigkeiten vermitteln kann. Dies war auch bisher schon nicht der Fall.</a:t>
          </a:r>
        </a:p>
      </dgm:t>
    </dgm:pt>
    <dgm:pt modelId="{FF4774FB-E283-4A41-B083-A91140AB9191}" type="parTrans" cxnId="{5FC1F0E8-321E-4A68-A137-DA6B17F308B1}">
      <dgm:prSet/>
      <dgm:spPr/>
      <dgm:t>
        <a:bodyPr/>
        <a:lstStyle/>
        <a:p>
          <a:endParaRPr lang="de-DE"/>
        </a:p>
      </dgm:t>
    </dgm:pt>
    <dgm:pt modelId="{9A5A0027-C9AF-4840-AC8E-AD715FB55459}" type="sibTrans" cxnId="{5FC1F0E8-321E-4A68-A137-DA6B17F308B1}">
      <dgm:prSet/>
      <dgm:spPr/>
      <dgm:t>
        <a:bodyPr/>
        <a:lstStyle/>
        <a:p>
          <a:endParaRPr lang="de-DE"/>
        </a:p>
      </dgm:t>
    </dgm:pt>
    <dgm:pt modelId="{42B706B4-9633-46FF-979D-604E7F02BF29}" type="pres">
      <dgm:prSet presAssocID="{78B81255-EFA2-448C-A875-217DBA3CAE9C}" presName="Name0" presStyleCnt="0">
        <dgm:presLayoutVars>
          <dgm:dir/>
          <dgm:resizeHandles val="exact"/>
        </dgm:presLayoutVars>
      </dgm:prSet>
      <dgm:spPr/>
    </dgm:pt>
    <dgm:pt modelId="{46B2A7A9-A037-4586-A7E1-BAFEDD4F798E}" type="pres">
      <dgm:prSet presAssocID="{74283BB6-86CD-4DB9-A09C-A1C44964A4BC}" presName="composite" presStyleCnt="0"/>
      <dgm:spPr/>
    </dgm:pt>
    <dgm:pt modelId="{C6336634-FF81-4CA8-83AC-BC442F1591D8}" type="pres">
      <dgm:prSet presAssocID="{74283BB6-86CD-4DB9-A09C-A1C44964A4BC}" presName="rect1" presStyleLbl="trAlignAcc1" presStyleIdx="0" presStyleCnt="1" custScaleX="114055" custScaleY="130444" custLinFactNeighborX="11417" custLinFactNeighborY="-16981">
        <dgm:presLayoutVars>
          <dgm:bulletEnabled val="1"/>
        </dgm:presLayoutVars>
      </dgm:prSet>
      <dgm:spPr/>
    </dgm:pt>
    <dgm:pt modelId="{29BEBB09-1ACD-4336-BDE7-71A32656BD12}" type="pres">
      <dgm:prSet presAssocID="{74283BB6-86CD-4DB9-A09C-A1C44964A4BC}" presName="rect2" presStyleLbl="fgImgPlace1" presStyleIdx="0" presStyleCnt="1" custScaleX="130558" custScaleY="197798"/>
      <dgm:spPr>
        <a:xfrm>
          <a:off x="1512417" y="1047"/>
          <a:ext cx="1843965" cy="4777657"/>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gm:spPr>
    </dgm:pt>
  </dgm:ptLst>
  <dgm:cxnLst>
    <dgm:cxn modelId="{C22F2C3C-9303-4F75-9F0F-9FF0CCAC827B}" type="presOf" srcId="{74283BB6-86CD-4DB9-A09C-A1C44964A4BC}" destId="{C6336634-FF81-4CA8-83AC-BC442F1591D8}" srcOrd="0" destOrd="0" presId="urn:microsoft.com/office/officeart/2008/layout/PictureStrips"/>
    <dgm:cxn modelId="{C6A9CDE8-C5C9-4E24-A102-D5FF01BF3DCD}" type="presOf" srcId="{78B81255-EFA2-448C-A875-217DBA3CAE9C}" destId="{42B706B4-9633-46FF-979D-604E7F02BF29}" srcOrd="0" destOrd="0" presId="urn:microsoft.com/office/officeart/2008/layout/PictureStrips"/>
    <dgm:cxn modelId="{5FC1F0E8-321E-4A68-A137-DA6B17F308B1}" srcId="{78B81255-EFA2-448C-A875-217DBA3CAE9C}" destId="{74283BB6-86CD-4DB9-A09C-A1C44964A4BC}" srcOrd="0" destOrd="0" parTransId="{FF4774FB-E283-4A41-B083-A91140AB9191}" sibTransId="{9A5A0027-C9AF-4840-AC8E-AD715FB55459}"/>
    <dgm:cxn modelId="{1D34514B-44C9-4B2E-930F-CEB19F762471}" type="presParOf" srcId="{42B706B4-9633-46FF-979D-604E7F02BF29}" destId="{46B2A7A9-A037-4586-A7E1-BAFEDD4F798E}" srcOrd="0" destOrd="0" presId="urn:microsoft.com/office/officeart/2008/layout/PictureStrips"/>
    <dgm:cxn modelId="{5B1FBF0E-359E-4C9F-8B91-B62AD9EADBBF}" type="presParOf" srcId="{46B2A7A9-A037-4586-A7E1-BAFEDD4F798E}" destId="{C6336634-FF81-4CA8-83AC-BC442F1591D8}" srcOrd="0" destOrd="0" presId="urn:microsoft.com/office/officeart/2008/layout/PictureStrips"/>
    <dgm:cxn modelId="{78BDB37D-A659-4060-BAF0-71D000E39E86}" type="presParOf" srcId="{46B2A7A9-A037-4586-A7E1-BAFEDD4F798E}" destId="{29BEBB09-1ACD-4336-BDE7-71A32656BD12}"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8B81255-EFA2-448C-A875-217DBA3CAE9C}"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74283BB6-86CD-4DB9-A09C-A1C44964A4BC}">
      <dgm:prSet phldrT="[Text]" custT="1"/>
      <dgm:spPr>
        <a:effectLst>
          <a:outerShdw blurRad="63500" sx="102000" sy="102000" algn="ctr" rotWithShape="0">
            <a:prstClr val="black">
              <a:alpha val="40000"/>
            </a:prstClr>
          </a:outerShdw>
        </a:effectLst>
      </dgm:spPr>
      <dgm:t>
        <a:bodyPr/>
        <a:lstStyle/>
        <a:p>
          <a:pPr marL="0" lvl="0" algn="l" defTabSz="800100">
            <a:lnSpc>
              <a:spcPct val="90000"/>
            </a:lnSpc>
            <a:spcBef>
              <a:spcPct val="0"/>
            </a:spcBef>
            <a:spcAft>
              <a:spcPct val="35000"/>
            </a:spcAft>
            <a:buNone/>
          </a:pPr>
          <a:endParaRPr lang="de-DE" sz="1800" kern="1200" dirty="0"/>
        </a:p>
        <a:p>
          <a:pPr marL="0" lvl="0" algn="just" defTabSz="800100">
            <a:lnSpc>
              <a:spcPts val="2500"/>
            </a:lnSpc>
            <a:spcBef>
              <a:spcPct val="0"/>
            </a:spcBef>
            <a:spcAft>
              <a:spcPct val="35000"/>
            </a:spcAft>
            <a:buNone/>
          </a:pPr>
          <a:r>
            <a:rPr lang="de-DE" sz="2000" b="1" kern="1200" dirty="0">
              <a:solidFill>
                <a:srgbClr val="000000">
                  <a:hueOff val="0"/>
                  <a:satOff val="0"/>
                  <a:lumOff val="0"/>
                  <a:alphaOff val="0"/>
                </a:srgbClr>
              </a:solidFill>
              <a:latin typeface="Arial"/>
              <a:ea typeface="+mn-ea"/>
              <a:cs typeface="+mn-cs"/>
            </a:rPr>
            <a:t>S 72 ff: Auswirkungen der neuen Krankenhausplanung im Bereich der Weiterbildung:</a:t>
          </a:r>
        </a:p>
        <a:p>
          <a:pPr algn="just">
            <a:spcBef>
              <a:spcPct val="0"/>
            </a:spcBef>
            <a:buNone/>
          </a:pPr>
          <a:r>
            <a:rPr lang="de-DE" sz="1800" kern="1200" dirty="0">
              <a:solidFill>
                <a:srgbClr val="000000">
                  <a:hueOff val="0"/>
                  <a:satOff val="0"/>
                  <a:lumOff val="0"/>
                  <a:alphaOff val="0"/>
                </a:srgbClr>
              </a:solidFill>
              <a:latin typeface="Arial"/>
              <a:ea typeface="+mn-ea"/>
              <a:cs typeface="+mn-cs"/>
            </a:rPr>
            <a:t>Die neue Krankenhausplanung schafft darüber für Krankenhäuser und weiterzubildende Ärzte mehr Transparenz. Dies sollte von den Krankenhäusern als Ausgangspunkt für standort- und trägerübergreifende Kooperationsvereinbarungen zur ärztlichen</a:t>
          </a:r>
        </a:p>
        <a:p>
          <a:r>
            <a:rPr lang="de-DE" sz="1800" kern="1200" dirty="0">
              <a:solidFill>
                <a:srgbClr val="000000">
                  <a:hueOff val="0"/>
                  <a:satOff val="0"/>
                  <a:lumOff val="0"/>
                  <a:alphaOff val="0"/>
                </a:srgbClr>
              </a:solidFill>
              <a:latin typeface="Arial"/>
              <a:ea typeface="+mn-ea"/>
              <a:cs typeface="+mn-cs"/>
            </a:rPr>
            <a:t>Weiterbildung genutzt werden. Krankenhäuser, denen spezialisierte Leistungsgruppen zugewiesen werden, haben hier eine besondere Verantwortung.</a:t>
          </a:r>
        </a:p>
      </dgm:t>
    </dgm:pt>
    <dgm:pt modelId="{FF4774FB-E283-4A41-B083-A91140AB9191}" type="parTrans" cxnId="{5FC1F0E8-321E-4A68-A137-DA6B17F308B1}">
      <dgm:prSet/>
      <dgm:spPr/>
      <dgm:t>
        <a:bodyPr/>
        <a:lstStyle/>
        <a:p>
          <a:endParaRPr lang="de-DE"/>
        </a:p>
      </dgm:t>
    </dgm:pt>
    <dgm:pt modelId="{9A5A0027-C9AF-4840-AC8E-AD715FB55459}" type="sibTrans" cxnId="{5FC1F0E8-321E-4A68-A137-DA6B17F308B1}">
      <dgm:prSet/>
      <dgm:spPr/>
      <dgm:t>
        <a:bodyPr/>
        <a:lstStyle/>
        <a:p>
          <a:endParaRPr lang="de-DE"/>
        </a:p>
      </dgm:t>
    </dgm:pt>
    <dgm:pt modelId="{42B706B4-9633-46FF-979D-604E7F02BF29}" type="pres">
      <dgm:prSet presAssocID="{78B81255-EFA2-448C-A875-217DBA3CAE9C}" presName="Name0" presStyleCnt="0">
        <dgm:presLayoutVars>
          <dgm:dir/>
          <dgm:resizeHandles val="exact"/>
        </dgm:presLayoutVars>
      </dgm:prSet>
      <dgm:spPr/>
    </dgm:pt>
    <dgm:pt modelId="{46B2A7A9-A037-4586-A7E1-BAFEDD4F798E}" type="pres">
      <dgm:prSet presAssocID="{74283BB6-86CD-4DB9-A09C-A1C44964A4BC}" presName="composite" presStyleCnt="0"/>
      <dgm:spPr/>
    </dgm:pt>
    <dgm:pt modelId="{C6336634-FF81-4CA8-83AC-BC442F1591D8}" type="pres">
      <dgm:prSet presAssocID="{74283BB6-86CD-4DB9-A09C-A1C44964A4BC}" presName="rect1" presStyleLbl="trAlignAcc1" presStyleIdx="0" presStyleCnt="1" custScaleX="114055" custScaleY="130444" custLinFactNeighborX="11417" custLinFactNeighborY="-16981">
        <dgm:presLayoutVars>
          <dgm:bulletEnabled val="1"/>
        </dgm:presLayoutVars>
      </dgm:prSet>
      <dgm:spPr/>
    </dgm:pt>
    <dgm:pt modelId="{29BEBB09-1ACD-4336-BDE7-71A32656BD12}" type="pres">
      <dgm:prSet presAssocID="{74283BB6-86CD-4DB9-A09C-A1C44964A4BC}" presName="rect2" presStyleLbl="fgImgPlace1" presStyleIdx="0" presStyleCnt="1" custScaleX="130558" custScaleY="197798"/>
      <dgm:spPr>
        <a:xfrm>
          <a:off x="1512417" y="1047"/>
          <a:ext cx="1843965" cy="4777657"/>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gm:spPr>
    </dgm:pt>
  </dgm:ptLst>
  <dgm:cxnLst>
    <dgm:cxn modelId="{C22F2C3C-9303-4F75-9F0F-9FF0CCAC827B}" type="presOf" srcId="{74283BB6-86CD-4DB9-A09C-A1C44964A4BC}" destId="{C6336634-FF81-4CA8-83AC-BC442F1591D8}" srcOrd="0" destOrd="0" presId="urn:microsoft.com/office/officeart/2008/layout/PictureStrips"/>
    <dgm:cxn modelId="{C6A9CDE8-C5C9-4E24-A102-D5FF01BF3DCD}" type="presOf" srcId="{78B81255-EFA2-448C-A875-217DBA3CAE9C}" destId="{42B706B4-9633-46FF-979D-604E7F02BF29}" srcOrd="0" destOrd="0" presId="urn:microsoft.com/office/officeart/2008/layout/PictureStrips"/>
    <dgm:cxn modelId="{5FC1F0E8-321E-4A68-A137-DA6B17F308B1}" srcId="{78B81255-EFA2-448C-A875-217DBA3CAE9C}" destId="{74283BB6-86CD-4DB9-A09C-A1C44964A4BC}" srcOrd="0" destOrd="0" parTransId="{FF4774FB-E283-4A41-B083-A91140AB9191}" sibTransId="{9A5A0027-C9AF-4840-AC8E-AD715FB55459}"/>
    <dgm:cxn modelId="{1D34514B-44C9-4B2E-930F-CEB19F762471}" type="presParOf" srcId="{42B706B4-9633-46FF-979D-604E7F02BF29}" destId="{46B2A7A9-A037-4586-A7E1-BAFEDD4F798E}" srcOrd="0" destOrd="0" presId="urn:microsoft.com/office/officeart/2008/layout/PictureStrips"/>
    <dgm:cxn modelId="{5B1FBF0E-359E-4C9F-8B91-B62AD9EADBBF}" type="presParOf" srcId="{46B2A7A9-A037-4586-A7E1-BAFEDD4F798E}" destId="{C6336634-FF81-4CA8-83AC-BC442F1591D8}" srcOrd="0" destOrd="0" presId="urn:microsoft.com/office/officeart/2008/layout/PictureStrips"/>
    <dgm:cxn modelId="{78BDB37D-A659-4060-BAF0-71D000E39E86}" type="presParOf" srcId="{46B2A7A9-A037-4586-A7E1-BAFEDD4F798E}" destId="{29BEBB09-1ACD-4336-BDE7-71A32656BD12}"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8B81255-EFA2-448C-A875-217DBA3CAE9C}"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74283BB6-86CD-4DB9-A09C-A1C44964A4BC}">
      <dgm:prSet phldrT="[Text]" custT="1"/>
      <dgm:spPr>
        <a:effectLst>
          <a:outerShdw blurRad="63500" sx="102000" sy="102000" algn="ctr" rotWithShape="0">
            <a:prstClr val="black">
              <a:alpha val="40000"/>
            </a:prstClr>
          </a:outerShdw>
        </a:effectLst>
      </dgm:spPr>
      <dgm:t>
        <a:bodyPr/>
        <a:lstStyle/>
        <a:p>
          <a:pPr marL="0" lvl="0" algn="l" defTabSz="800100">
            <a:lnSpc>
              <a:spcPct val="90000"/>
            </a:lnSpc>
            <a:spcBef>
              <a:spcPct val="0"/>
            </a:spcBef>
            <a:spcAft>
              <a:spcPct val="35000"/>
            </a:spcAft>
            <a:buNone/>
          </a:pPr>
          <a:endParaRPr lang="de-DE" sz="1800" kern="1200" dirty="0"/>
        </a:p>
        <a:p>
          <a:pPr marL="0" lvl="0" algn="just" defTabSz="800100">
            <a:lnSpc>
              <a:spcPts val="2500"/>
            </a:lnSpc>
            <a:spcBef>
              <a:spcPct val="0"/>
            </a:spcBef>
            <a:spcAft>
              <a:spcPct val="35000"/>
            </a:spcAft>
            <a:buNone/>
          </a:pPr>
          <a:r>
            <a:rPr lang="de-DE" sz="2000" b="1" kern="1200" dirty="0">
              <a:solidFill>
                <a:srgbClr val="000000">
                  <a:hueOff val="0"/>
                  <a:satOff val="0"/>
                  <a:lumOff val="0"/>
                  <a:alphaOff val="0"/>
                </a:srgbClr>
              </a:solidFill>
              <a:latin typeface="Arial"/>
              <a:ea typeface="+mn-ea"/>
              <a:cs typeface="+mn-cs"/>
            </a:rPr>
            <a:t>S 72 ff: Auswirkungen der neuen Krankenhausplanung im Bereich der Weiterbildung:</a:t>
          </a:r>
        </a:p>
        <a:p>
          <a:pPr algn="just">
            <a:spcBef>
              <a:spcPct val="0"/>
            </a:spcBef>
            <a:buNone/>
          </a:pPr>
          <a:r>
            <a:rPr lang="de-DE" sz="1800" kern="1200" dirty="0">
              <a:solidFill>
                <a:srgbClr val="000000">
                  <a:hueOff val="0"/>
                  <a:satOff val="0"/>
                  <a:lumOff val="0"/>
                  <a:alphaOff val="0"/>
                </a:srgbClr>
              </a:solidFill>
              <a:latin typeface="Arial"/>
              <a:ea typeface="+mn-ea"/>
              <a:cs typeface="+mn-cs"/>
            </a:rPr>
            <a:t>Das Land wird die Entwicklung in diesem Bereich sorgfältig beobachten und im Bedarfsfall konkretisierende Vorgaben zu der im Krankenhausgestaltungsgesetz (§ 1 Absatz 4 KHGG NRW) normierten Weiterbildungs- und Mitwirkungspflichten erlassen.</a:t>
          </a:r>
        </a:p>
        <a:p>
          <a:endParaRPr lang="de-DE" sz="1800" kern="1200" dirty="0">
            <a:solidFill>
              <a:srgbClr val="000000">
                <a:hueOff val="0"/>
                <a:satOff val="0"/>
                <a:lumOff val="0"/>
                <a:alphaOff val="0"/>
              </a:srgbClr>
            </a:solidFill>
            <a:latin typeface="Arial"/>
            <a:ea typeface="+mn-ea"/>
            <a:cs typeface="+mn-cs"/>
          </a:endParaRPr>
        </a:p>
      </dgm:t>
    </dgm:pt>
    <dgm:pt modelId="{FF4774FB-E283-4A41-B083-A91140AB9191}" type="parTrans" cxnId="{5FC1F0E8-321E-4A68-A137-DA6B17F308B1}">
      <dgm:prSet/>
      <dgm:spPr/>
      <dgm:t>
        <a:bodyPr/>
        <a:lstStyle/>
        <a:p>
          <a:endParaRPr lang="de-DE"/>
        </a:p>
      </dgm:t>
    </dgm:pt>
    <dgm:pt modelId="{9A5A0027-C9AF-4840-AC8E-AD715FB55459}" type="sibTrans" cxnId="{5FC1F0E8-321E-4A68-A137-DA6B17F308B1}">
      <dgm:prSet/>
      <dgm:spPr/>
      <dgm:t>
        <a:bodyPr/>
        <a:lstStyle/>
        <a:p>
          <a:endParaRPr lang="de-DE"/>
        </a:p>
      </dgm:t>
    </dgm:pt>
    <dgm:pt modelId="{42B706B4-9633-46FF-979D-604E7F02BF29}" type="pres">
      <dgm:prSet presAssocID="{78B81255-EFA2-448C-A875-217DBA3CAE9C}" presName="Name0" presStyleCnt="0">
        <dgm:presLayoutVars>
          <dgm:dir/>
          <dgm:resizeHandles val="exact"/>
        </dgm:presLayoutVars>
      </dgm:prSet>
      <dgm:spPr/>
    </dgm:pt>
    <dgm:pt modelId="{46B2A7A9-A037-4586-A7E1-BAFEDD4F798E}" type="pres">
      <dgm:prSet presAssocID="{74283BB6-86CD-4DB9-A09C-A1C44964A4BC}" presName="composite" presStyleCnt="0"/>
      <dgm:spPr/>
    </dgm:pt>
    <dgm:pt modelId="{C6336634-FF81-4CA8-83AC-BC442F1591D8}" type="pres">
      <dgm:prSet presAssocID="{74283BB6-86CD-4DB9-A09C-A1C44964A4BC}" presName="rect1" presStyleLbl="trAlignAcc1" presStyleIdx="0" presStyleCnt="1" custScaleX="114055" custScaleY="130444" custLinFactNeighborX="11417" custLinFactNeighborY="-16981">
        <dgm:presLayoutVars>
          <dgm:bulletEnabled val="1"/>
        </dgm:presLayoutVars>
      </dgm:prSet>
      <dgm:spPr/>
    </dgm:pt>
    <dgm:pt modelId="{29BEBB09-1ACD-4336-BDE7-71A32656BD12}" type="pres">
      <dgm:prSet presAssocID="{74283BB6-86CD-4DB9-A09C-A1C44964A4BC}" presName="rect2" presStyleLbl="fgImgPlace1" presStyleIdx="0" presStyleCnt="1" custScaleX="130558" custScaleY="197798"/>
      <dgm:spPr>
        <a:xfrm>
          <a:off x="1512417" y="1047"/>
          <a:ext cx="1843965" cy="4777657"/>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gm:spPr>
    </dgm:pt>
  </dgm:ptLst>
  <dgm:cxnLst>
    <dgm:cxn modelId="{C22F2C3C-9303-4F75-9F0F-9FF0CCAC827B}" type="presOf" srcId="{74283BB6-86CD-4DB9-A09C-A1C44964A4BC}" destId="{C6336634-FF81-4CA8-83AC-BC442F1591D8}" srcOrd="0" destOrd="0" presId="urn:microsoft.com/office/officeart/2008/layout/PictureStrips"/>
    <dgm:cxn modelId="{C6A9CDE8-C5C9-4E24-A102-D5FF01BF3DCD}" type="presOf" srcId="{78B81255-EFA2-448C-A875-217DBA3CAE9C}" destId="{42B706B4-9633-46FF-979D-604E7F02BF29}" srcOrd="0" destOrd="0" presId="urn:microsoft.com/office/officeart/2008/layout/PictureStrips"/>
    <dgm:cxn modelId="{5FC1F0E8-321E-4A68-A137-DA6B17F308B1}" srcId="{78B81255-EFA2-448C-A875-217DBA3CAE9C}" destId="{74283BB6-86CD-4DB9-A09C-A1C44964A4BC}" srcOrd="0" destOrd="0" parTransId="{FF4774FB-E283-4A41-B083-A91140AB9191}" sibTransId="{9A5A0027-C9AF-4840-AC8E-AD715FB55459}"/>
    <dgm:cxn modelId="{1D34514B-44C9-4B2E-930F-CEB19F762471}" type="presParOf" srcId="{42B706B4-9633-46FF-979D-604E7F02BF29}" destId="{46B2A7A9-A037-4586-A7E1-BAFEDD4F798E}" srcOrd="0" destOrd="0" presId="urn:microsoft.com/office/officeart/2008/layout/PictureStrips"/>
    <dgm:cxn modelId="{5B1FBF0E-359E-4C9F-8B91-B62AD9EADBBF}" type="presParOf" srcId="{46B2A7A9-A037-4586-A7E1-BAFEDD4F798E}" destId="{C6336634-FF81-4CA8-83AC-BC442F1591D8}" srcOrd="0" destOrd="0" presId="urn:microsoft.com/office/officeart/2008/layout/PictureStrips"/>
    <dgm:cxn modelId="{78BDB37D-A659-4060-BAF0-71D000E39E86}" type="presParOf" srcId="{46B2A7A9-A037-4586-A7E1-BAFEDD4F798E}" destId="{29BEBB09-1ACD-4336-BDE7-71A32656BD12}"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B81255-EFA2-448C-A875-217DBA3CAE9C}"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74283BB6-86CD-4DB9-A09C-A1C44964A4BC}">
      <dgm:prSet phldrT="[Text]" custT="1"/>
      <dgm:spPr>
        <a:effectLst>
          <a:outerShdw blurRad="63500" sx="102000" sy="102000" algn="ctr" rotWithShape="0">
            <a:prstClr val="black">
              <a:alpha val="40000"/>
            </a:prstClr>
          </a:outerShdw>
        </a:effectLst>
      </dgm:spPr>
      <dgm:t>
        <a:bodyPr/>
        <a:lstStyle/>
        <a:p>
          <a:pPr marL="0" lvl="0" algn="l" defTabSz="800100">
            <a:lnSpc>
              <a:spcPct val="90000"/>
            </a:lnSpc>
            <a:spcBef>
              <a:spcPct val="0"/>
            </a:spcBef>
            <a:spcAft>
              <a:spcPct val="35000"/>
            </a:spcAft>
            <a:buNone/>
          </a:pPr>
          <a:endParaRPr lang="de-DE" sz="1800" kern="1200" dirty="0"/>
        </a:p>
        <a:p>
          <a:pPr marL="0" lvl="0" algn="l" defTabSz="800100">
            <a:lnSpc>
              <a:spcPct val="90000"/>
            </a:lnSpc>
            <a:spcBef>
              <a:spcPct val="0"/>
            </a:spcBef>
            <a:spcAft>
              <a:spcPct val="35000"/>
            </a:spcAft>
            <a:buNone/>
          </a:pPr>
          <a:r>
            <a:rPr lang="de-DE" sz="2000" b="1" kern="1200" dirty="0"/>
            <a:t>5.1.1. Leistungsbereiche</a:t>
          </a:r>
          <a:endParaRPr lang="de-DE" sz="1800" kern="1200" dirty="0"/>
        </a:p>
        <a:p>
          <a:pPr marL="0" lvl="0" algn="just" defTabSz="800100">
            <a:lnSpc>
              <a:spcPts val="2500"/>
            </a:lnSpc>
            <a:spcBef>
              <a:spcPct val="0"/>
            </a:spcBef>
            <a:spcAft>
              <a:spcPct val="35000"/>
            </a:spcAft>
            <a:buNone/>
          </a:pPr>
          <a:r>
            <a:rPr lang="de-DE" sz="1800" kern="1200" dirty="0">
              <a:solidFill>
                <a:srgbClr val="000000">
                  <a:hueOff val="0"/>
                  <a:satOff val="0"/>
                  <a:lumOff val="0"/>
                  <a:alphaOff val="0"/>
                </a:srgbClr>
              </a:solidFill>
              <a:latin typeface="Arial"/>
              <a:ea typeface="+mn-ea"/>
              <a:cs typeface="+mn-cs"/>
            </a:rPr>
            <a:t>Die Leistungsbereiche bilden den übergeordneten medizinischen Rahmen. Der Zuschnitt und die Inhalte der Leistungsbereiche orientieren sich an den Gebieten (in einige Fällen auch Facharztkompetenzen oder Zusatz-Weiterbildungen) der Weiterbildungsordnungen der beiden nordrhein-westfälischen Ärztekammern, in den am 1.07.2020 in Kraft getretenen Fassungen.</a:t>
          </a:r>
        </a:p>
        <a:p>
          <a:pPr marL="0" lvl="0" algn="just" defTabSz="800100">
            <a:lnSpc>
              <a:spcPts val="2500"/>
            </a:lnSpc>
            <a:spcBef>
              <a:spcPct val="0"/>
            </a:spcBef>
            <a:spcAft>
              <a:spcPct val="35000"/>
            </a:spcAft>
            <a:buNone/>
          </a:pPr>
          <a:endParaRPr lang="de-DE" sz="1800" kern="1200" dirty="0">
            <a:solidFill>
              <a:srgbClr val="000000">
                <a:hueOff val="0"/>
                <a:satOff val="0"/>
                <a:lumOff val="0"/>
                <a:alphaOff val="0"/>
              </a:srgbClr>
            </a:solidFill>
            <a:latin typeface="Arial"/>
            <a:ea typeface="+mn-ea"/>
            <a:cs typeface="+mn-cs"/>
          </a:endParaRPr>
        </a:p>
        <a:p>
          <a:pPr marL="0" lvl="0" algn="just" defTabSz="800100">
            <a:lnSpc>
              <a:spcPts val="2500"/>
            </a:lnSpc>
            <a:spcBef>
              <a:spcPct val="0"/>
            </a:spcBef>
            <a:spcAft>
              <a:spcPct val="35000"/>
            </a:spcAft>
            <a:buNone/>
          </a:pPr>
          <a:r>
            <a:rPr lang="de-DE" sz="1800" kern="1200" dirty="0">
              <a:solidFill>
                <a:srgbClr val="000000">
                  <a:hueOff val="0"/>
                  <a:satOff val="0"/>
                  <a:lumOff val="0"/>
                  <a:alphaOff val="0"/>
                </a:srgbClr>
              </a:solidFill>
              <a:latin typeface="Arial"/>
              <a:ea typeface="+mn-ea"/>
              <a:cs typeface="+mn-cs"/>
            </a:rPr>
            <a:t>Krankenhausplan Nordrhein-Westfalen 2022</a:t>
          </a:r>
        </a:p>
      </dgm:t>
    </dgm:pt>
    <dgm:pt modelId="{FF4774FB-E283-4A41-B083-A91140AB9191}" type="parTrans" cxnId="{5FC1F0E8-321E-4A68-A137-DA6B17F308B1}">
      <dgm:prSet/>
      <dgm:spPr/>
      <dgm:t>
        <a:bodyPr/>
        <a:lstStyle/>
        <a:p>
          <a:endParaRPr lang="de-DE"/>
        </a:p>
      </dgm:t>
    </dgm:pt>
    <dgm:pt modelId="{9A5A0027-C9AF-4840-AC8E-AD715FB55459}" type="sibTrans" cxnId="{5FC1F0E8-321E-4A68-A137-DA6B17F308B1}">
      <dgm:prSet/>
      <dgm:spPr/>
      <dgm:t>
        <a:bodyPr/>
        <a:lstStyle/>
        <a:p>
          <a:endParaRPr lang="de-DE"/>
        </a:p>
      </dgm:t>
    </dgm:pt>
    <dgm:pt modelId="{42B706B4-9633-46FF-979D-604E7F02BF29}" type="pres">
      <dgm:prSet presAssocID="{78B81255-EFA2-448C-A875-217DBA3CAE9C}" presName="Name0" presStyleCnt="0">
        <dgm:presLayoutVars>
          <dgm:dir/>
          <dgm:resizeHandles val="exact"/>
        </dgm:presLayoutVars>
      </dgm:prSet>
      <dgm:spPr/>
    </dgm:pt>
    <dgm:pt modelId="{46B2A7A9-A037-4586-A7E1-BAFEDD4F798E}" type="pres">
      <dgm:prSet presAssocID="{74283BB6-86CD-4DB9-A09C-A1C44964A4BC}" presName="composite" presStyleCnt="0"/>
      <dgm:spPr/>
    </dgm:pt>
    <dgm:pt modelId="{C6336634-FF81-4CA8-83AC-BC442F1591D8}" type="pres">
      <dgm:prSet presAssocID="{74283BB6-86CD-4DB9-A09C-A1C44964A4BC}" presName="rect1" presStyleLbl="trAlignAcc1" presStyleIdx="0" presStyleCnt="1" custScaleX="114055" custScaleY="154646" custLinFactNeighborX="24440" custLinFactNeighborY="-14618">
        <dgm:presLayoutVars>
          <dgm:bulletEnabled val="1"/>
        </dgm:presLayoutVars>
      </dgm:prSet>
      <dgm:spPr/>
    </dgm:pt>
    <dgm:pt modelId="{29BEBB09-1ACD-4336-BDE7-71A32656BD12}" type="pres">
      <dgm:prSet presAssocID="{74283BB6-86CD-4DB9-A09C-A1C44964A4BC}" presName="rect2" presStyleLbl="fgImgPlace1" presStyleIdx="0" presStyleCnt="1" custScaleX="116696" custScaleY="184908"/>
      <dgm:spPr>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effectLst>
          <a:outerShdw blurRad="63500" sx="102000" sy="102000" algn="ctr" rotWithShape="0">
            <a:prstClr val="black">
              <a:alpha val="40000"/>
            </a:prstClr>
          </a:outerShdw>
        </a:effectLst>
      </dgm:spPr>
    </dgm:pt>
  </dgm:ptLst>
  <dgm:cxnLst>
    <dgm:cxn modelId="{C22F2C3C-9303-4F75-9F0F-9FF0CCAC827B}" type="presOf" srcId="{74283BB6-86CD-4DB9-A09C-A1C44964A4BC}" destId="{C6336634-FF81-4CA8-83AC-BC442F1591D8}" srcOrd="0" destOrd="0" presId="urn:microsoft.com/office/officeart/2008/layout/PictureStrips"/>
    <dgm:cxn modelId="{C6A9CDE8-C5C9-4E24-A102-D5FF01BF3DCD}" type="presOf" srcId="{78B81255-EFA2-448C-A875-217DBA3CAE9C}" destId="{42B706B4-9633-46FF-979D-604E7F02BF29}" srcOrd="0" destOrd="0" presId="urn:microsoft.com/office/officeart/2008/layout/PictureStrips"/>
    <dgm:cxn modelId="{5FC1F0E8-321E-4A68-A137-DA6B17F308B1}" srcId="{78B81255-EFA2-448C-A875-217DBA3CAE9C}" destId="{74283BB6-86CD-4DB9-A09C-A1C44964A4BC}" srcOrd="0" destOrd="0" parTransId="{FF4774FB-E283-4A41-B083-A91140AB9191}" sibTransId="{9A5A0027-C9AF-4840-AC8E-AD715FB55459}"/>
    <dgm:cxn modelId="{1D34514B-44C9-4B2E-930F-CEB19F762471}" type="presParOf" srcId="{42B706B4-9633-46FF-979D-604E7F02BF29}" destId="{46B2A7A9-A037-4586-A7E1-BAFEDD4F798E}" srcOrd="0" destOrd="0" presId="urn:microsoft.com/office/officeart/2008/layout/PictureStrips"/>
    <dgm:cxn modelId="{5B1FBF0E-359E-4C9F-8B91-B62AD9EADBBF}" type="presParOf" srcId="{46B2A7A9-A037-4586-A7E1-BAFEDD4F798E}" destId="{C6336634-FF81-4CA8-83AC-BC442F1591D8}" srcOrd="0" destOrd="0" presId="urn:microsoft.com/office/officeart/2008/layout/PictureStrips"/>
    <dgm:cxn modelId="{78BDB37D-A659-4060-BAF0-71D000E39E86}" type="presParOf" srcId="{46B2A7A9-A037-4586-A7E1-BAFEDD4F798E}" destId="{29BEBB09-1ACD-4336-BDE7-71A32656BD12}"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8B81255-EFA2-448C-A875-217DBA3CAE9C}"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74283BB6-86CD-4DB9-A09C-A1C44964A4BC}">
      <dgm:prSet phldrT="[Text]" custT="1"/>
      <dgm:spPr>
        <a:effectLst>
          <a:outerShdw blurRad="63500" sx="102000" sy="102000" algn="ctr" rotWithShape="0">
            <a:prstClr val="black">
              <a:alpha val="40000"/>
            </a:prstClr>
          </a:outerShdw>
        </a:effectLst>
      </dgm:spPr>
      <dgm:t>
        <a:bodyPr/>
        <a:lstStyle/>
        <a:p>
          <a:pPr marL="0" lvl="0" algn="l" defTabSz="800100">
            <a:lnSpc>
              <a:spcPct val="90000"/>
            </a:lnSpc>
            <a:spcBef>
              <a:spcPct val="0"/>
            </a:spcBef>
            <a:spcAft>
              <a:spcPct val="35000"/>
            </a:spcAft>
            <a:buNone/>
          </a:pPr>
          <a:endParaRPr lang="de-DE" sz="1800" kern="1200" dirty="0"/>
        </a:p>
        <a:p>
          <a:pPr marL="0" lvl="0" algn="l" defTabSz="800100">
            <a:lnSpc>
              <a:spcPct val="90000"/>
            </a:lnSpc>
            <a:spcBef>
              <a:spcPct val="0"/>
            </a:spcBef>
            <a:spcAft>
              <a:spcPct val="35000"/>
            </a:spcAft>
            <a:buNone/>
          </a:pPr>
          <a:r>
            <a:rPr lang="de-DE" sz="2000" b="1" kern="1200" dirty="0"/>
            <a:t>5.1.1. Leistungsbereiche</a:t>
          </a:r>
        </a:p>
        <a:p>
          <a:pPr marL="0" lvl="0" algn="l" defTabSz="800100">
            <a:lnSpc>
              <a:spcPct val="90000"/>
            </a:lnSpc>
            <a:spcBef>
              <a:spcPct val="0"/>
            </a:spcBef>
            <a:spcAft>
              <a:spcPct val="35000"/>
            </a:spcAft>
            <a:buNone/>
          </a:pPr>
          <a:endParaRPr lang="de-DE" sz="1800" kern="1200" dirty="0"/>
        </a:p>
        <a:p>
          <a:pPr marL="0" lvl="0" algn="l" defTabSz="800100">
            <a:lnSpc>
              <a:spcPct val="90000"/>
            </a:lnSpc>
            <a:spcBef>
              <a:spcPct val="0"/>
            </a:spcBef>
            <a:spcAft>
              <a:spcPct val="35000"/>
            </a:spcAft>
            <a:buNone/>
          </a:pPr>
          <a:r>
            <a:rPr lang="de-DE" sz="1800" u="sng" kern="1200" dirty="0"/>
            <a:t>Allgemeine Leistungsgruppen</a:t>
          </a:r>
        </a:p>
        <a:p>
          <a:pPr marL="0" lvl="0" algn="just" defTabSz="800100">
            <a:lnSpc>
              <a:spcPts val="2500"/>
            </a:lnSpc>
            <a:spcBef>
              <a:spcPct val="0"/>
            </a:spcBef>
            <a:spcAft>
              <a:spcPct val="35000"/>
            </a:spcAft>
            <a:buNone/>
          </a:pPr>
          <a:r>
            <a:rPr lang="de-DE" sz="1800" kern="1200" dirty="0">
              <a:solidFill>
                <a:srgbClr val="000000">
                  <a:hueOff val="0"/>
                  <a:satOff val="0"/>
                  <a:lumOff val="0"/>
                  <a:alphaOff val="0"/>
                </a:srgbClr>
              </a:solidFill>
              <a:latin typeface="Arial"/>
              <a:ea typeface="+mn-ea"/>
              <a:cs typeface="+mn-cs"/>
            </a:rPr>
            <a:t>Allgemeine Leistungsgruppen definieren sich über die Inhalte des jeweiligen Gebietes (in einige Fällen auch Facharztkompetenzen oder Zusatz-Weiterbildungen) der Weiterbildungsordnung.</a:t>
          </a:r>
        </a:p>
        <a:p>
          <a:pPr marL="0" lvl="0" algn="just" defTabSz="800100">
            <a:lnSpc>
              <a:spcPts val="2500"/>
            </a:lnSpc>
            <a:spcBef>
              <a:spcPct val="0"/>
            </a:spcBef>
            <a:spcAft>
              <a:spcPct val="35000"/>
            </a:spcAft>
            <a:buNone/>
          </a:pPr>
          <a:r>
            <a:rPr lang="de-DE" sz="1800" kern="1200" dirty="0">
              <a:solidFill>
                <a:srgbClr val="000000">
                  <a:hueOff val="0"/>
                  <a:satOff val="0"/>
                  <a:lumOff val="0"/>
                  <a:alphaOff val="0"/>
                </a:srgbClr>
              </a:solidFill>
              <a:latin typeface="Arial"/>
              <a:ea typeface="+mn-ea"/>
              <a:cs typeface="+mn-cs"/>
            </a:rPr>
            <a:t>Die Definition von allgemeinen Leistungsgruppen anhand der Weiterbildungsordnung bringt es mit sich, dass sich das Leistungsspektrum der allgemeinen Leistungsgruppen überlappen kann. Dies ist für weite Bereiche der Versorgung auch sachgerecht.</a:t>
          </a:r>
        </a:p>
        <a:p>
          <a:pPr marL="0" lvl="0" algn="just" defTabSz="800100">
            <a:lnSpc>
              <a:spcPts val="2500"/>
            </a:lnSpc>
            <a:spcBef>
              <a:spcPct val="0"/>
            </a:spcBef>
            <a:spcAft>
              <a:spcPct val="35000"/>
            </a:spcAft>
            <a:buNone/>
          </a:pPr>
          <a:r>
            <a:rPr lang="de-DE" sz="1600" kern="1200" dirty="0">
              <a:solidFill>
                <a:srgbClr val="000000">
                  <a:hueOff val="0"/>
                  <a:satOff val="0"/>
                  <a:lumOff val="0"/>
                  <a:alphaOff val="0"/>
                </a:srgbClr>
              </a:solidFill>
              <a:latin typeface="Arial"/>
              <a:ea typeface="+mn-ea"/>
              <a:cs typeface="+mn-cs"/>
            </a:rPr>
            <a:t>Krankenhausplan Nordrhein-Westfalen 2022</a:t>
          </a:r>
          <a:endParaRPr lang="de-DE" sz="1800" kern="1200" dirty="0">
            <a:solidFill>
              <a:srgbClr val="000000">
                <a:hueOff val="0"/>
                <a:satOff val="0"/>
                <a:lumOff val="0"/>
                <a:alphaOff val="0"/>
              </a:srgbClr>
            </a:solidFill>
            <a:latin typeface="Arial"/>
            <a:ea typeface="+mn-ea"/>
            <a:cs typeface="+mn-cs"/>
          </a:endParaRPr>
        </a:p>
      </dgm:t>
    </dgm:pt>
    <dgm:pt modelId="{FF4774FB-E283-4A41-B083-A91140AB9191}" type="parTrans" cxnId="{5FC1F0E8-321E-4A68-A137-DA6B17F308B1}">
      <dgm:prSet/>
      <dgm:spPr/>
      <dgm:t>
        <a:bodyPr/>
        <a:lstStyle/>
        <a:p>
          <a:endParaRPr lang="de-DE"/>
        </a:p>
      </dgm:t>
    </dgm:pt>
    <dgm:pt modelId="{9A5A0027-C9AF-4840-AC8E-AD715FB55459}" type="sibTrans" cxnId="{5FC1F0E8-321E-4A68-A137-DA6B17F308B1}">
      <dgm:prSet/>
      <dgm:spPr/>
      <dgm:t>
        <a:bodyPr/>
        <a:lstStyle/>
        <a:p>
          <a:endParaRPr lang="de-DE"/>
        </a:p>
      </dgm:t>
    </dgm:pt>
    <dgm:pt modelId="{42B706B4-9633-46FF-979D-604E7F02BF29}" type="pres">
      <dgm:prSet presAssocID="{78B81255-EFA2-448C-A875-217DBA3CAE9C}" presName="Name0" presStyleCnt="0">
        <dgm:presLayoutVars>
          <dgm:dir/>
          <dgm:resizeHandles val="exact"/>
        </dgm:presLayoutVars>
      </dgm:prSet>
      <dgm:spPr/>
    </dgm:pt>
    <dgm:pt modelId="{46B2A7A9-A037-4586-A7E1-BAFEDD4F798E}" type="pres">
      <dgm:prSet presAssocID="{74283BB6-86CD-4DB9-A09C-A1C44964A4BC}" presName="composite" presStyleCnt="0"/>
      <dgm:spPr/>
    </dgm:pt>
    <dgm:pt modelId="{C6336634-FF81-4CA8-83AC-BC442F1591D8}" type="pres">
      <dgm:prSet presAssocID="{74283BB6-86CD-4DB9-A09C-A1C44964A4BC}" presName="rect1" presStyleLbl="trAlignAcc1" presStyleIdx="0" presStyleCnt="1" custScaleX="118165" custScaleY="159917" custLinFactNeighborX="24440" custLinFactNeighborY="-14618">
        <dgm:presLayoutVars>
          <dgm:bulletEnabled val="1"/>
        </dgm:presLayoutVars>
      </dgm:prSet>
      <dgm:spPr/>
    </dgm:pt>
    <dgm:pt modelId="{29BEBB09-1ACD-4336-BDE7-71A32656BD12}" type="pres">
      <dgm:prSet presAssocID="{74283BB6-86CD-4DB9-A09C-A1C44964A4BC}" presName="rect2" presStyleLbl="fgImgPlace1" presStyleIdx="0" presStyleCnt="1" custScaleX="116696" custScaleY="184908"/>
      <dgm:spPr>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effectLst>
          <a:outerShdw blurRad="63500" sx="102000" sy="102000" algn="ctr" rotWithShape="0">
            <a:prstClr val="black">
              <a:alpha val="40000"/>
            </a:prstClr>
          </a:outerShdw>
        </a:effectLst>
      </dgm:spPr>
    </dgm:pt>
  </dgm:ptLst>
  <dgm:cxnLst>
    <dgm:cxn modelId="{C22F2C3C-9303-4F75-9F0F-9FF0CCAC827B}" type="presOf" srcId="{74283BB6-86CD-4DB9-A09C-A1C44964A4BC}" destId="{C6336634-FF81-4CA8-83AC-BC442F1591D8}" srcOrd="0" destOrd="0" presId="urn:microsoft.com/office/officeart/2008/layout/PictureStrips"/>
    <dgm:cxn modelId="{C6A9CDE8-C5C9-4E24-A102-D5FF01BF3DCD}" type="presOf" srcId="{78B81255-EFA2-448C-A875-217DBA3CAE9C}" destId="{42B706B4-9633-46FF-979D-604E7F02BF29}" srcOrd="0" destOrd="0" presId="urn:microsoft.com/office/officeart/2008/layout/PictureStrips"/>
    <dgm:cxn modelId="{5FC1F0E8-321E-4A68-A137-DA6B17F308B1}" srcId="{78B81255-EFA2-448C-A875-217DBA3CAE9C}" destId="{74283BB6-86CD-4DB9-A09C-A1C44964A4BC}" srcOrd="0" destOrd="0" parTransId="{FF4774FB-E283-4A41-B083-A91140AB9191}" sibTransId="{9A5A0027-C9AF-4840-AC8E-AD715FB55459}"/>
    <dgm:cxn modelId="{1D34514B-44C9-4B2E-930F-CEB19F762471}" type="presParOf" srcId="{42B706B4-9633-46FF-979D-604E7F02BF29}" destId="{46B2A7A9-A037-4586-A7E1-BAFEDD4F798E}" srcOrd="0" destOrd="0" presId="urn:microsoft.com/office/officeart/2008/layout/PictureStrips"/>
    <dgm:cxn modelId="{5B1FBF0E-359E-4C9F-8B91-B62AD9EADBBF}" type="presParOf" srcId="{46B2A7A9-A037-4586-A7E1-BAFEDD4F798E}" destId="{C6336634-FF81-4CA8-83AC-BC442F1591D8}" srcOrd="0" destOrd="0" presId="urn:microsoft.com/office/officeart/2008/layout/PictureStrips"/>
    <dgm:cxn modelId="{78BDB37D-A659-4060-BAF0-71D000E39E86}" type="presParOf" srcId="{46B2A7A9-A037-4586-A7E1-BAFEDD4F798E}" destId="{29BEBB09-1ACD-4336-BDE7-71A32656BD12}"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B81255-EFA2-448C-A875-217DBA3CAE9C}"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74283BB6-86CD-4DB9-A09C-A1C44964A4BC}">
      <dgm:prSet phldrT="[Text]" custT="1"/>
      <dgm:spPr>
        <a:effectLst>
          <a:outerShdw blurRad="63500" sx="102000" sy="102000" algn="ctr" rotWithShape="0">
            <a:prstClr val="black">
              <a:alpha val="40000"/>
            </a:prstClr>
          </a:outerShdw>
        </a:effectLst>
      </dgm:spPr>
      <dgm:t>
        <a:bodyPr/>
        <a:lstStyle/>
        <a:p>
          <a:pPr marL="0" lvl="0" algn="l" defTabSz="800100">
            <a:lnSpc>
              <a:spcPct val="90000"/>
            </a:lnSpc>
            <a:spcBef>
              <a:spcPct val="0"/>
            </a:spcBef>
            <a:spcAft>
              <a:spcPct val="35000"/>
            </a:spcAft>
            <a:buNone/>
          </a:pPr>
          <a:endParaRPr lang="de-DE" sz="1800" kern="1200" dirty="0"/>
        </a:p>
        <a:p>
          <a:pPr marL="0" lvl="0" algn="l" defTabSz="800100">
            <a:lnSpc>
              <a:spcPct val="90000"/>
            </a:lnSpc>
            <a:spcBef>
              <a:spcPct val="0"/>
            </a:spcBef>
            <a:spcAft>
              <a:spcPct val="35000"/>
            </a:spcAft>
            <a:buNone/>
          </a:pPr>
          <a:r>
            <a:rPr lang="de-DE" sz="2000" b="1" kern="1200" dirty="0"/>
            <a:t>5.1.4. Regelungen für die weiteren Leistungsbereiche</a:t>
          </a:r>
        </a:p>
        <a:p>
          <a:pPr marL="0" lvl="0" algn="just" defTabSz="800100">
            <a:lnSpc>
              <a:spcPts val="2500"/>
            </a:lnSpc>
            <a:spcBef>
              <a:spcPct val="0"/>
            </a:spcBef>
            <a:spcAft>
              <a:spcPct val="35000"/>
            </a:spcAft>
            <a:buNone/>
          </a:pPr>
          <a:r>
            <a:rPr lang="de-DE" sz="1800" kern="1200" dirty="0">
              <a:solidFill>
                <a:srgbClr val="000000">
                  <a:hueOff val="0"/>
                  <a:satOff val="0"/>
                  <a:lumOff val="0"/>
                  <a:alphaOff val="0"/>
                </a:srgbClr>
              </a:solidFill>
              <a:latin typeface="Arial"/>
              <a:ea typeface="+mn-ea"/>
              <a:cs typeface="+mn-cs"/>
            </a:rPr>
            <a:t>Ist im Bescheid eine allgemeine Leistungsgruppe zugewiesen worden, darf das gesamte Leistungsspektrum des betreffenden Gebietes der Weiterbildungsordnung erbracht werden, soweit diese Leistungen nicht einer anderen spezifischen Leistungsgruppe zugewiesen sind. </a:t>
          </a:r>
        </a:p>
        <a:p>
          <a:pPr marL="0" lvl="0" algn="just" defTabSz="800100">
            <a:lnSpc>
              <a:spcPts val="2500"/>
            </a:lnSpc>
            <a:spcBef>
              <a:spcPct val="0"/>
            </a:spcBef>
            <a:spcAft>
              <a:spcPct val="35000"/>
            </a:spcAft>
            <a:buNone/>
          </a:pPr>
          <a:r>
            <a:rPr lang="de-DE" sz="1800" kern="1200" dirty="0">
              <a:solidFill>
                <a:srgbClr val="000000">
                  <a:hueOff val="0"/>
                  <a:satOff val="0"/>
                  <a:lumOff val="0"/>
                  <a:alphaOff val="0"/>
                </a:srgbClr>
              </a:solidFill>
              <a:latin typeface="Arial"/>
              <a:ea typeface="+mn-ea"/>
              <a:cs typeface="+mn-cs"/>
            </a:rPr>
            <a:t>Leistungen aus den spezifischen Leistungsgruppen darf das Krankenhaus nur erbringen, soweit diese Leistungsgruppen auch im Feststellungsbescheid ausgewiesen sind..</a:t>
          </a:r>
        </a:p>
        <a:p>
          <a:pPr marL="0" lvl="0" algn="just" defTabSz="800100">
            <a:lnSpc>
              <a:spcPts val="2500"/>
            </a:lnSpc>
            <a:spcBef>
              <a:spcPct val="0"/>
            </a:spcBef>
            <a:spcAft>
              <a:spcPct val="35000"/>
            </a:spcAft>
            <a:buNone/>
          </a:pPr>
          <a:r>
            <a:rPr lang="de-DE" sz="1600" kern="1200" dirty="0">
              <a:solidFill>
                <a:srgbClr val="000000">
                  <a:hueOff val="0"/>
                  <a:satOff val="0"/>
                  <a:lumOff val="0"/>
                  <a:alphaOff val="0"/>
                </a:srgbClr>
              </a:solidFill>
              <a:latin typeface="Arial"/>
              <a:ea typeface="+mn-ea"/>
              <a:cs typeface="+mn-cs"/>
            </a:rPr>
            <a:t>Krankenhausplan Nordrhein-Westfalen 2022</a:t>
          </a:r>
        </a:p>
      </dgm:t>
    </dgm:pt>
    <dgm:pt modelId="{FF4774FB-E283-4A41-B083-A91140AB9191}" type="parTrans" cxnId="{5FC1F0E8-321E-4A68-A137-DA6B17F308B1}">
      <dgm:prSet/>
      <dgm:spPr/>
      <dgm:t>
        <a:bodyPr/>
        <a:lstStyle/>
        <a:p>
          <a:endParaRPr lang="de-DE"/>
        </a:p>
      </dgm:t>
    </dgm:pt>
    <dgm:pt modelId="{9A5A0027-C9AF-4840-AC8E-AD715FB55459}" type="sibTrans" cxnId="{5FC1F0E8-321E-4A68-A137-DA6B17F308B1}">
      <dgm:prSet/>
      <dgm:spPr/>
      <dgm:t>
        <a:bodyPr/>
        <a:lstStyle/>
        <a:p>
          <a:endParaRPr lang="de-DE"/>
        </a:p>
      </dgm:t>
    </dgm:pt>
    <dgm:pt modelId="{42B706B4-9633-46FF-979D-604E7F02BF29}" type="pres">
      <dgm:prSet presAssocID="{78B81255-EFA2-448C-A875-217DBA3CAE9C}" presName="Name0" presStyleCnt="0">
        <dgm:presLayoutVars>
          <dgm:dir/>
          <dgm:resizeHandles val="exact"/>
        </dgm:presLayoutVars>
      </dgm:prSet>
      <dgm:spPr/>
    </dgm:pt>
    <dgm:pt modelId="{46B2A7A9-A037-4586-A7E1-BAFEDD4F798E}" type="pres">
      <dgm:prSet presAssocID="{74283BB6-86CD-4DB9-A09C-A1C44964A4BC}" presName="composite" presStyleCnt="0"/>
      <dgm:spPr/>
    </dgm:pt>
    <dgm:pt modelId="{C6336634-FF81-4CA8-83AC-BC442F1591D8}" type="pres">
      <dgm:prSet presAssocID="{74283BB6-86CD-4DB9-A09C-A1C44964A4BC}" presName="rect1" presStyleLbl="trAlignAcc1" presStyleIdx="0" presStyleCnt="1" custScaleX="114055" custScaleY="154646" custLinFactNeighborX="24440" custLinFactNeighborY="-14618">
        <dgm:presLayoutVars>
          <dgm:bulletEnabled val="1"/>
        </dgm:presLayoutVars>
      </dgm:prSet>
      <dgm:spPr/>
    </dgm:pt>
    <dgm:pt modelId="{29BEBB09-1ACD-4336-BDE7-71A32656BD12}" type="pres">
      <dgm:prSet presAssocID="{74283BB6-86CD-4DB9-A09C-A1C44964A4BC}" presName="rect2" presStyleLbl="fgImgPlace1" presStyleIdx="0" presStyleCnt="1" custScaleX="116696" custScaleY="184908"/>
      <dgm:spPr>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effectLst>
          <a:outerShdw blurRad="63500" sx="102000" sy="102000" algn="ctr" rotWithShape="0">
            <a:prstClr val="black">
              <a:alpha val="40000"/>
            </a:prstClr>
          </a:outerShdw>
        </a:effectLst>
      </dgm:spPr>
    </dgm:pt>
  </dgm:ptLst>
  <dgm:cxnLst>
    <dgm:cxn modelId="{C22F2C3C-9303-4F75-9F0F-9FF0CCAC827B}" type="presOf" srcId="{74283BB6-86CD-4DB9-A09C-A1C44964A4BC}" destId="{C6336634-FF81-4CA8-83AC-BC442F1591D8}" srcOrd="0" destOrd="0" presId="urn:microsoft.com/office/officeart/2008/layout/PictureStrips"/>
    <dgm:cxn modelId="{C6A9CDE8-C5C9-4E24-A102-D5FF01BF3DCD}" type="presOf" srcId="{78B81255-EFA2-448C-A875-217DBA3CAE9C}" destId="{42B706B4-9633-46FF-979D-604E7F02BF29}" srcOrd="0" destOrd="0" presId="urn:microsoft.com/office/officeart/2008/layout/PictureStrips"/>
    <dgm:cxn modelId="{5FC1F0E8-321E-4A68-A137-DA6B17F308B1}" srcId="{78B81255-EFA2-448C-A875-217DBA3CAE9C}" destId="{74283BB6-86CD-4DB9-A09C-A1C44964A4BC}" srcOrd="0" destOrd="0" parTransId="{FF4774FB-E283-4A41-B083-A91140AB9191}" sibTransId="{9A5A0027-C9AF-4840-AC8E-AD715FB55459}"/>
    <dgm:cxn modelId="{1D34514B-44C9-4B2E-930F-CEB19F762471}" type="presParOf" srcId="{42B706B4-9633-46FF-979D-604E7F02BF29}" destId="{46B2A7A9-A037-4586-A7E1-BAFEDD4F798E}" srcOrd="0" destOrd="0" presId="urn:microsoft.com/office/officeart/2008/layout/PictureStrips"/>
    <dgm:cxn modelId="{5B1FBF0E-359E-4C9F-8B91-B62AD9EADBBF}" type="presParOf" srcId="{46B2A7A9-A037-4586-A7E1-BAFEDD4F798E}" destId="{C6336634-FF81-4CA8-83AC-BC442F1591D8}" srcOrd="0" destOrd="0" presId="urn:microsoft.com/office/officeart/2008/layout/PictureStrips"/>
    <dgm:cxn modelId="{78BDB37D-A659-4060-BAF0-71D000E39E86}" type="presParOf" srcId="{46B2A7A9-A037-4586-A7E1-BAFEDD4F798E}" destId="{29BEBB09-1ACD-4336-BDE7-71A32656BD12}"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40F0EE5-9FAE-45E7-BF93-6F935AF93EC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de-DE"/>
        </a:p>
      </dgm:t>
    </dgm:pt>
    <dgm:pt modelId="{AAC7EDCD-16A4-42FD-AD76-045CED33D03C}">
      <dgm:prSet phldrT="[Text]" custT="1"/>
      <dgm:spPr>
        <a:solidFill>
          <a:srgbClr val="009539"/>
        </a:solidFill>
      </dgm:spPr>
      <dgm:t>
        <a:bodyPr/>
        <a:lstStyle/>
        <a:p>
          <a:r>
            <a:rPr lang="de-DE" sz="2000" dirty="0"/>
            <a:t>Allg. Innere Medizin</a:t>
          </a:r>
        </a:p>
      </dgm:t>
    </dgm:pt>
    <dgm:pt modelId="{A9C2C09E-F851-4DEB-920D-85BB716357F1}" type="parTrans" cxnId="{07F5DB33-3EBE-4614-86CD-7E8E8F7DFD5F}">
      <dgm:prSet/>
      <dgm:spPr/>
      <dgm:t>
        <a:bodyPr/>
        <a:lstStyle/>
        <a:p>
          <a:endParaRPr lang="de-DE"/>
        </a:p>
      </dgm:t>
    </dgm:pt>
    <dgm:pt modelId="{E011CFBC-29CB-4500-97E0-1E035039A0EB}" type="sibTrans" cxnId="{07F5DB33-3EBE-4614-86CD-7E8E8F7DFD5F}">
      <dgm:prSet/>
      <dgm:spPr/>
      <dgm:t>
        <a:bodyPr/>
        <a:lstStyle/>
        <a:p>
          <a:endParaRPr lang="de-DE"/>
        </a:p>
      </dgm:t>
    </dgm:pt>
    <dgm:pt modelId="{49812467-9CC9-4BC8-A932-FC354D95992D}">
      <dgm:prSet phldrT="[Text]"/>
      <dgm:spPr/>
      <dgm:t>
        <a:bodyPr/>
        <a:lstStyle/>
        <a:p>
          <a:r>
            <a:rPr lang="de-DE" dirty="0"/>
            <a:t>Allgemeine Innere</a:t>
          </a:r>
        </a:p>
      </dgm:t>
    </dgm:pt>
    <dgm:pt modelId="{1AAADE11-631B-45AC-9866-23AB9FDF270D}" type="parTrans" cxnId="{3C9C75E6-8062-4A41-B0A4-4FA213E8ABEF}">
      <dgm:prSet/>
      <dgm:spPr/>
      <dgm:t>
        <a:bodyPr/>
        <a:lstStyle/>
        <a:p>
          <a:endParaRPr lang="de-DE"/>
        </a:p>
      </dgm:t>
    </dgm:pt>
    <dgm:pt modelId="{D9142A70-A4B7-43C4-8653-C9739E6DF778}" type="sibTrans" cxnId="{3C9C75E6-8062-4A41-B0A4-4FA213E8ABEF}">
      <dgm:prSet/>
      <dgm:spPr/>
      <dgm:t>
        <a:bodyPr/>
        <a:lstStyle/>
        <a:p>
          <a:endParaRPr lang="de-DE"/>
        </a:p>
      </dgm:t>
    </dgm:pt>
    <dgm:pt modelId="{C9E4A068-7386-4DF0-87CC-40B8A7926A05}">
      <dgm:prSet phldrT="[Tex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marL="0" lvl="0" indent="0" algn="ctr" defTabSz="1066800">
            <a:lnSpc>
              <a:spcPct val="90000"/>
            </a:lnSpc>
            <a:spcBef>
              <a:spcPct val="0"/>
            </a:spcBef>
            <a:spcAft>
              <a:spcPct val="35000"/>
            </a:spcAft>
            <a:buNone/>
          </a:pPr>
          <a:r>
            <a:rPr lang="de-DE" sz="2000" kern="1200" dirty="0" err="1">
              <a:solidFill>
                <a:srgbClr val="FFFFFF"/>
              </a:solidFill>
              <a:latin typeface="Arial"/>
              <a:ea typeface="+mn-ea"/>
              <a:cs typeface="+mn-cs"/>
            </a:rPr>
            <a:t>Hämato-logie</a:t>
          </a:r>
          <a:r>
            <a:rPr lang="de-DE" sz="2000" kern="1200" dirty="0">
              <a:solidFill>
                <a:srgbClr val="FFFFFF"/>
              </a:solidFill>
              <a:latin typeface="Arial"/>
              <a:ea typeface="+mn-ea"/>
              <a:cs typeface="+mn-cs"/>
            </a:rPr>
            <a:t> Onkologie</a:t>
          </a:r>
        </a:p>
      </dgm:t>
    </dgm:pt>
    <dgm:pt modelId="{2B2B3B01-72FC-4AB9-BFAD-76EF0D283C00}" type="parTrans" cxnId="{153266FA-6068-4A43-92B8-385CCFF100EF}">
      <dgm:prSet/>
      <dgm:spPr/>
      <dgm:t>
        <a:bodyPr/>
        <a:lstStyle/>
        <a:p>
          <a:endParaRPr lang="de-DE"/>
        </a:p>
      </dgm:t>
    </dgm:pt>
    <dgm:pt modelId="{0B5A754C-F79D-46EF-AA11-8FEC3F5643C8}" type="sibTrans" cxnId="{153266FA-6068-4A43-92B8-385CCFF100EF}">
      <dgm:prSet/>
      <dgm:spPr/>
      <dgm:t>
        <a:bodyPr/>
        <a:lstStyle/>
        <a:p>
          <a:endParaRPr lang="de-DE"/>
        </a:p>
      </dgm:t>
    </dgm:pt>
    <dgm:pt modelId="{751AA30D-7C48-425F-8C0D-F25234A71D43}">
      <dgm:prSet phldrT="[Text]" custT="1"/>
      <dgm:spPr/>
      <dgm:t>
        <a:bodyPr/>
        <a:lstStyle/>
        <a:p>
          <a:r>
            <a:rPr lang="de-DE" sz="1400" dirty="0"/>
            <a:t>Stammzell-trans-</a:t>
          </a:r>
          <a:r>
            <a:rPr lang="de-DE" sz="1400" dirty="0" err="1"/>
            <a:t>plantation</a:t>
          </a:r>
          <a:endParaRPr lang="de-DE" sz="1400" dirty="0"/>
        </a:p>
      </dgm:t>
    </dgm:pt>
    <dgm:pt modelId="{EB5EFC42-F2F2-4D31-BB34-0DA2442D9D9D}" type="parTrans" cxnId="{643C031B-5A5F-4D0C-AD00-2CFB7FEC1344}">
      <dgm:prSet/>
      <dgm:spPr/>
      <dgm:t>
        <a:bodyPr/>
        <a:lstStyle/>
        <a:p>
          <a:endParaRPr lang="de-DE"/>
        </a:p>
      </dgm:t>
    </dgm:pt>
    <dgm:pt modelId="{FA937E34-2C53-4333-935C-BEC2AE920CFD}" type="sibTrans" cxnId="{643C031B-5A5F-4D0C-AD00-2CFB7FEC1344}">
      <dgm:prSet/>
      <dgm:spPr/>
      <dgm:t>
        <a:bodyPr/>
        <a:lstStyle/>
        <a:p>
          <a:endParaRPr lang="de-DE"/>
        </a:p>
      </dgm:t>
    </dgm:pt>
    <dgm:pt modelId="{4A92D632-6A78-458B-993A-A7D4DAEB8EE3}">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Leukämie / Lymphome</a:t>
          </a:r>
        </a:p>
      </dgm:t>
    </dgm:pt>
    <dgm:pt modelId="{66802A84-FD99-4B3E-997E-DF0DB43C36A4}" type="parTrans" cxnId="{CC4193AB-FB1A-46F2-8360-437C3C7E689D}">
      <dgm:prSet/>
      <dgm:spPr/>
      <dgm:t>
        <a:bodyPr/>
        <a:lstStyle/>
        <a:p>
          <a:endParaRPr lang="de-DE"/>
        </a:p>
      </dgm:t>
    </dgm:pt>
    <dgm:pt modelId="{E8CE755A-A84A-45BE-A908-FEDFCFC70A61}" type="sibTrans" cxnId="{CC4193AB-FB1A-46F2-8360-437C3C7E689D}">
      <dgm:prSet/>
      <dgm:spPr/>
      <dgm:t>
        <a:bodyPr/>
        <a:lstStyle/>
        <a:p>
          <a:endParaRPr lang="de-DE"/>
        </a:p>
      </dgm:t>
    </dgm:pt>
    <dgm:pt modelId="{613421DA-489D-4EE9-8F8D-976224063F4A}">
      <dgm:prSet phldrT="[Tex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algn="ctr"/>
          <a:r>
            <a:rPr lang="de-DE" sz="2000" kern="1200" dirty="0">
              <a:solidFill>
                <a:srgbClr val="FFFFFF"/>
              </a:solidFill>
              <a:latin typeface="Arial"/>
              <a:ea typeface="+mn-ea"/>
              <a:cs typeface="+mn-cs"/>
            </a:rPr>
            <a:t>Kardio-</a:t>
          </a:r>
          <a:r>
            <a:rPr lang="de-DE" sz="2000" kern="1200" dirty="0" err="1">
              <a:solidFill>
                <a:srgbClr val="FFFFFF"/>
              </a:solidFill>
              <a:latin typeface="Arial"/>
              <a:ea typeface="+mn-ea"/>
              <a:cs typeface="+mn-cs"/>
            </a:rPr>
            <a:t>logie</a:t>
          </a:r>
          <a:r>
            <a:rPr lang="de-DE" sz="2400" kern="1200" dirty="0"/>
            <a:t> </a:t>
          </a:r>
        </a:p>
      </dgm:t>
    </dgm:pt>
    <dgm:pt modelId="{DC1ED468-7047-47DE-A3C2-394D1CAAE024}" type="parTrans" cxnId="{48F7ED7E-9487-4180-8204-36658F39B653}">
      <dgm:prSet/>
      <dgm:spPr/>
      <dgm:t>
        <a:bodyPr/>
        <a:lstStyle/>
        <a:p>
          <a:endParaRPr lang="de-DE"/>
        </a:p>
      </dgm:t>
    </dgm:pt>
    <dgm:pt modelId="{61577B41-FB85-4503-8F32-E22F01964551}" type="sibTrans" cxnId="{48F7ED7E-9487-4180-8204-36658F39B653}">
      <dgm:prSet/>
      <dgm:spPr/>
      <dgm:t>
        <a:bodyPr/>
        <a:lstStyle/>
        <a:p>
          <a:endParaRPr lang="de-DE"/>
        </a:p>
      </dgm:t>
    </dgm:pt>
    <dgm:pt modelId="{FFDFDA70-E596-49CB-8B72-F143AC4EC751}">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algn="ctr"/>
          <a:r>
            <a:rPr lang="de-DE" sz="1400" kern="1200" dirty="0">
              <a:solidFill>
                <a:srgbClr val="000000">
                  <a:hueOff val="0"/>
                  <a:satOff val="0"/>
                  <a:lumOff val="0"/>
                  <a:alphaOff val="0"/>
                </a:srgbClr>
              </a:solidFill>
              <a:latin typeface="+mn-lt"/>
              <a:ea typeface="+mn-ea"/>
              <a:cs typeface="+mn-cs"/>
            </a:rPr>
            <a:t>EPU / Ablation</a:t>
          </a:r>
          <a:endParaRPr lang="de-DE" sz="1400" kern="1200" dirty="0">
            <a:latin typeface="+mn-lt"/>
          </a:endParaRPr>
        </a:p>
      </dgm:t>
    </dgm:pt>
    <dgm:pt modelId="{E866F38A-7C51-4B28-97EE-71EF54D44A80}" type="parTrans" cxnId="{C3227103-347E-449D-8136-A9C7EC594CF0}">
      <dgm:prSet/>
      <dgm:spPr/>
      <dgm:t>
        <a:bodyPr/>
        <a:lstStyle/>
        <a:p>
          <a:endParaRPr lang="de-DE"/>
        </a:p>
      </dgm:t>
    </dgm:pt>
    <dgm:pt modelId="{31D742E1-BE0C-4D29-968F-801590013252}" type="sibTrans" cxnId="{C3227103-347E-449D-8136-A9C7EC594CF0}">
      <dgm:prSet/>
      <dgm:spPr/>
      <dgm:t>
        <a:bodyPr/>
        <a:lstStyle/>
        <a:p>
          <a:endParaRPr lang="de-DE"/>
        </a:p>
      </dgm:t>
    </dgm:pt>
    <dgm:pt modelId="{E422B1AD-BA61-4357-8973-8BFBAC230FD6}">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algn="ctr"/>
          <a:r>
            <a:rPr lang="de-DE" sz="1400" kern="1200" dirty="0">
              <a:latin typeface="+mn-lt"/>
            </a:rPr>
            <a:t>Intervent. Kardio-</a:t>
          </a:r>
          <a:r>
            <a:rPr lang="de-DE" sz="1400" kern="1200" dirty="0" err="1">
              <a:latin typeface="+mn-lt"/>
            </a:rPr>
            <a:t>logie</a:t>
          </a:r>
          <a:endParaRPr lang="de-DE" sz="1400" kern="1200" dirty="0">
            <a:latin typeface="+mn-lt"/>
          </a:endParaRPr>
        </a:p>
      </dgm:t>
    </dgm:pt>
    <dgm:pt modelId="{A6859090-4941-4F44-994D-C05DFDC0BF6F}" type="parTrans" cxnId="{CAA4FED6-DC1C-41AC-A68B-98369A0EA84F}">
      <dgm:prSet/>
      <dgm:spPr/>
      <dgm:t>
        <a:bodyPr/>
        <a:lstStyle/>
        <a:p>
          <a:endParaRPr lang="de-DE"/>
        </a:p>
      </dgm:t>
    </dgm:pt>
    <dgm:pt modelId="{0C084366-CB4A-4624-B7F2-48995887AE01}" type="sibTrans" cxnId="{CAA4FED6-DC1C-41AC-A68B-98369A0EA84F}">
      <dgm:prSet/>
      <dgm:spPr/>
      <dgm:t>
        <a:bodyPr/>
        <a:lstStyle/>
        <a:p>
          <a:endParaRPr lang="de-DE"/>
        </a:p>
      </dgm:t>
    </dgm:pt>
    <dgm:pt modelId="{1665B18A-8AFC-476A-9D04-913E912E98BB}">
      <dgm:prSet custT="1"/>
      <dgm:spPr/>
      <dgm:t>
        <a:bodyPr/>
        <a:lstStyle/>
        <a:p>
          <a:pPr algn="ctr"/>
          <a:r>
            <a:rPr lang="de-DE" sz="1400" kern="1200" dirty="0">
              <a:latin typeface="+mn-lt"/>
            </a:rPr>
            <a:t>Kardiale Devices</a:t>
          </a:r>
        </a:p>
      </dgm:t>
    </dgm:pt>
    <dgm:pt modelId="{971EB2AD-3911-4A3E-AFFF-D1CB964F6835}" type="parTrans" cxnId="{D22CC6A0-D725-4E63-ACDF-770D72E77068}">
      <dgm:prSet/>
      <dgm:spPr/>
      <dgm:t>
        <a:bodyPr/>
        <a:lstStyle/>
        <a:p>
          <a:endParaRPr lang="de-DE"/>
        </a:p>
      </dgm:t>
    </dgm:pt>
    <dgm:pt modelId="{5E969285-5AA7-49A5-B493-210FA0073735}" type="sibTrans" cxnId="{D22CC6A0-D725-4E63-ACDF-770D72E77068}">
      <dgm:prSet/>
      <dgm:spPr/>
      <dgm:t>
        <a:bodyPr/>
        <a:lstStyle/>
        <a:p>
          <a:endParaRPr lang="de-DE"/>
        </a:p>
      </dgm:t>
    </dgm:pt>
    <dgm:pt modelId="{11046F4F-CC73-48CF-8550-67510BA55AD7}">
      <dgm:prSet custT="1"/>
      <dgm:spPr/>
      <dgm:t>
        <a:bodyPr/>
        <a:lstStyle/>
        <a:p>
          <a:pPr algn="ctr"/>
          <a:r>
            <a:rPr lang="de-DE" sz="1400" kern="1200" dirty="0" err="1">
              <a:latin typeface="+mn-lt"/>
            </a:rPr>
            <a:t>Mini.invas</a:t>
          </a:r>
          <a:r>
            <a:rPr lang="de-DE" sz="1400" kern="1200" dirty="0">
              <a:latin typeface="+mn-lt"/>
            </a:rPr>
            <a:t>. Herz-klappen</a:t>
          </a:r>
        </a:p>
      </dgm:t>
    </dgm:pt>
    <dgm:pt modelId="{F11A637B-FE89-49B1-B34D-4FA496426188}" type="parTrans" cxnId="{564AEA4F-8007-4DD0-BED9-588DACA37B13}">
      <dgm:prSet/>
      <dgm:spPr/>
      <dgm:t>
        <a:bodyPr/>
        <a:lstStyle/>
        <a:p>
          <a:endParaRPr lang="de-DE"/>
        </a:p>
      </dgm:t>
    </dgm:pt>
    <dgm:pt modelId="{8DA0E29A-5767-455D-92A3-1E7CE1FA0C7B}" type="sibTrans" cxnId="{564AEA4F-8007-4DD0-BED9-588DACA37B13}">
      <dgm:prSet/>
      <dgm:spPr/>
      <dgm:t>
        <a:bodyPr/>
        <a:lstStyle/>
        <a:p>
          <a:endParaRPr lang="de-DE"/>
        </a:p>
      </dgm:t>
    </dgm:pt>
    <dgm:pt modelId="{9C1B880E-16AD-4E4E-BC86-4241D299D39F}">
      <dgm:prSe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marL="0" lvl="0" indent="0" algn="ctr" defTabSz="1066800">
            <a:lnSpc>
              <a:spcPct val="90000"/>
            </a:lnSpc>
            <a:spcBef>
              <a:spcPct val="0"/>
            </a:spcBef>
            <a:spcAft>
              <a:spcPct val="35000"/>
            </a:spcAft>
            <a:buNone/>
          </a:pPr>
          <a:r>
            <a:rPr lang="de-DE" sz="2000" kern="1200" dirty="0" err="1">
              <a:solidFill>
                <a:srgbClr val="FFFFFF"/>
              </a:solidFill>
              <a:latin typeface="Arial"/>
              <a:ea typeface="+mn-ea"/>
              <a:cs typeface="+mn-cs"/>
            </a:rPr>
            <a:t>Rheumato-logie</a:t>
          </a:r>
          <a:endParaRPr lang="de-DE" sz="2000" kern="1200" dirty="0">
            <a:solidFill>
              <a:srgbClr val="FFFFFF"/>
            </a:solidFill>
            <a:latin typeface="Arial"/>
            <a:ea typeface="+mn-ea"/>
            <a:cs typeface="+mn-cs"/>
          </a:endParaRPr>
        </a:p>
      </dgm:t>
    </dgm:pt>
    <dgm:pt modelId="{42BB8276-275F-4982-8DEE-D73C7E1743AD}" type="parTrans" cxnId="{4434C24F-D899-43EC-9764-D04B1761D93F}">
      <dgm:prSet/>
      <dgm:spPr/>
      <dgm:t>
        <a:bodyPr/>
        <a:lstStyle/>
        <a:p>
          <a:endParaRPr lang="de-DE"/>
        </a:p>
      </dgm:t>
    </dgm:pt>
    <dgm:pt modelId="{6E772123-B781-4422-B456-DBA7FC78F369}" type="sibTrans" cxnId="{4434C24F-D899-43EC-9764-D04B1761D93F}">
      <dgm:prSet/>
      <dgm:spPr/>
      <dgm:t>
        <a:bodyPr/>
        <a:lstStyle/>
        <a:p>
          <a:endParaRPr lang="de-DE"/>
        </a:p>
      </dgm:t>
    </dgm:pt>
    <dgm:pt modelId="{4844B757-D9A1-4998-B231-00ECD5A7E0BA}">
      <dgm:prSe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marL="0" lvl="0" indent="0" algn="ctr" defTabSz="1066800">
            <a:lnSpc>
              <a:spcPct val="90000"/>
            </a:lnSpc>
            <a:spcBef>
              <a:spcPct val="0"/>
            </a:spcBef>
            <a:spcAft>
              <a:spcPct val="35000"/>
            </a:spcAft>
            <a:buNone/>
          </a:pPr>
          <a:r>
            <a:rPr lang="de-DE" sz="2000" kern="1200" dirty="0">
              <a:solidFill>
                <a:srgbClr val="FFFFFF"/>
              </a:solidFill>
              <a:latin typeface="Arial"/>
              <a:ea typeface="+mn-ea"/>
              <a:cs typeface="+mn-cs"/>
            </a:rPr>
            <a:t>Gastro-</a:t>
          </a:r>
          <a:r>
            <a:rPr lang="de-DE" sz="2000" kern="1200" dirty="0" err="1">
              <a:solidFill>
                <a:srgbClr val="FFFFFF"/>
              </a:solidFill>
              <a:latin typeface="Arial"/>
              <a:ea typeface="+mn-ea"/>
              <a:cs typeface="+mn-cs"/>
            </a:rPr>
            <a:t>enterolog</a:t>
          </a:r>
          <a:r>
            <a:rPr lang="de-DE" sz="2000" kern="1200" dirty="0">
              <a:solidFill>
                <a:srgbClr val="FFFFFF"/>
              </a:solidFill>
              <a:latin typeface="Arial"/>
              <a:ea typeface="+mn-ea"/>
              <a:cs typeface="+mn-cs"/>
            </a:rPr>
            <a:t>.</a:t>
          </a:r>
        </a:p>
      </dgm:t>
    </dgm:pt>
    <dgm:pt modelId="{0C53B367-6B17-4482-A2BC-C5626733E1C0}" type="parTrans" cxnId="{EA20AC37-A84D-4063-9504-3395D354C375}">
      <dgm:prSet/>
      <dgm:spPr/>
      <dgm:t>
        <a:bodyPr/>
        <a:lstStyle/>
        <a:p>
          <a:endParaRPr lang="de-DE"/>
        </a:p>
      </dgm:t>
    </dgm:pt>
    <dgm:pt modelId="{AC63037E-3563-44A8-83FE-2087C5076DBB}" type="sibTrans" cxnId="{EA20AC37-A84D-4063-9504-3395D354C375}">
      <dgm:prSet/>
      <dgm:spPr/>
      <dgm:t>
        <a:bodyPr/>
        <a:lstStyle/>
        <a:p>
          <a:endParaRPr lang="de-DE"/>
        </a:p>
      </dgm:t>
    </dgm:pt>
    <dgm:pt modelId="{4E034B9D-65E7-476F-A78E-9AADDF8A6539}">
      <dgm:prSe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Komplexe Rheuma-</a:t>
          </a:r>
          <a:r>
            <a:rPr lang="de-DE" sz="1400" kern="1200" dirty="0" err="1">
              <a:solidFill>
                <a:srgbClr val="000000">
                  <a:hueOff val="0"/>
                  <a:satOff val="0"/>
                  <a:lumOff val="0"/>
                  <a:alphaOff val="0"/>
                </a:srgbClr>
              </a:solidFill>
              <a:latin typeface="Arial"/>
              <a:ea typeface="+mn-ea"/>
              <a:cs typeface="+mn-cs"/>
            </a:rPr>
            <a:t>tologie</a:t>
          </a:r>
          <a:endParaRPr lang="de-DE" sz="1400" kern="1200" dirty="0">
            <a:solidFill>
              <a:srgbClr val="000000">
                <a:hueOff val="0"/>
                <a:satOff val="0"/>
                <a:lumOff val="0"/>
                <a:alphaOff val="0"/>
              </a:srgbClr>
            </a:solidFill>
            <a:latin typeface="Arial"/>
            <a:ea typeface="+mn-ea"/>
            <a:cs typeface="+mn-cs"/>
          </a:endParaRPr>
        </a:p>
      </dgm:t>
    </dgm:pt>
    <dgm:pt modelId="{79092587-5B34-4C36-906E-F2026359A1CC}" type="parTrans" cxnId="{29A2CAC2-000D-4017-BE24-D65EB5CF9D95}">
      <dgm:prSet/>
      <dgm:spPr/>
      <dgm:t>
        <a:bodyPr/>
        <a:lstStyle/>
        <a:p>
          <a:endParaRPr lang="de-DE"/>
        </a:p>
      </dgm:t>
    </dgm:pt>
    <dgm:pt modelId="{4D5F2EAE-645F-42B0-B63E-F11E6E8B01D7}" type="sibTrans" cxnId="{29A2CAC2-000D-4017-BE24-D65EB5CF9D95}">
      <dgm:prSet/>
      <dgm:spPr/>
      <dgm:t>
        <a:bodyPr/>
        <a:lstStyle/>
        <a:p>
          <a:endParaRPr lang="de-DE"/>
        </a:p>
      </dgm:t>
    </dgm:pt>
    <dgm:pt modelId="{3AFDF26F-4583-4350-9427-805C3DE6AEB8}">
      <dgm:prSe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r>
            <a:rPr lang="de-DE" sz="1400" kern="1200">
              <a:solidFill>
                <a:srgbClr val="000000">
                  <a:hueOff val="0"/>
                  <a:satOff val="0"/>
                  <a:lumOff val="0"/>
                  <a:alphaOff val="0"/>
                </a:srgbClr>
              </a:solidFill>
              <a:latin typeface="Arial"/>
              <a:ea typeface="+mn-ea"/>
              <a:cs typeface="+mn-cs"/>
            </a:rPr>
            <a:t>Komplexe Gastroenterologie</a:t>
          </a:r>
          <a:endParaRPr lang="de-DE" sz="1400" kern="1200" dirty="0">
            <a:solidFill>
              <a:srgbClr val="000000">
                <a:hueOff val="0"/>
                <a:satOff val="0"/>
                <a:lumOff val="0"/>
                <a:alphaOff val="0"/>
              </a:srgbClr>
            </a:solidFill>
            <a:latin typeface="Arial"/>
            <a:ea typeface="+mn-ea"/>
            <a:cs typeface="+mn-cs"/>
          </a:endParaRPr>
        </a:p>
      </dgm:t>
    </dgm:pt>
    <dgm:pt modelId="{C50AC6EF-A621-41FB-8C68-D994DEAACD71}" type="parTrans" cxnId="{7F14DD33-D726-4F98-97C7-54C57A41473C}">
      <dgm:prSet/>
      <dgm:spPr/>
      <dgm:t>
        <a:bodyPr/>
        <a:lstStyle/>
        <a:p>
          <a:endParaRPr lang="de-DE"/>
        </a:p>
      </dgm:t>
    </dgm:pt>
    <dgm:pt modelId="{11D1AD5C-2E8E-472A-9962-E484006D6FB7}" type="sibTrans" cxnId="{7F14DD33-D726-4F98-97C7-54C57A41473C}">
      <dgm:prSet/>
      <dgm:spPr/>
      <dgm:t>
        <a:bodyPr/>
        <a:lstStyle/>
        <a:p>
          <a:endParaRPr lang="de-DE"/>
        </a:p>
      </dgm:t>
    </dgm:pt>
    <dgm:pt modelId="{17571D49-E85A-43BC-990A-AA1FB41FDF2C}" type="pres">
      <dgm:prSet presAssocID="{D40F0EE5-9FAE-45E7-BF93-6F935AF93EC1}" presName="diagram" presStyleCnt="0">
        <dgm:presLayoutVars>
          <dgm:chPref val="1"/>
          <dgm:dir/>
          <dgm:animOne val="branch"/>
          <dgm:animLvl val="lvl"/>
          <dgm:resizeHandles/>
        </dgm:presLayoutVars>
      </dgm:prSet>
      <dgm:spPr/>
    </dgm:pt>
    <dgm:pt modelId="{53D933C6-4F9A-4D88-8E5C-FCC8B31040EF}" type="pres">
      <dgm:prSet presAssocID="{AAC7EDCD-16A4-42FD-AD76-045CED33D03C}" presName="root" presStyleCnt="0"/>
      <dgm:spPr/>
    </dgm:pt>
    <dgm:pt modelId="{FC07A95A-0349-4C21-8665-DE645C183032}" type="pres">
      <dgm:prSet presAssocID="{AAC7EDCD-16A4-42FD-AD76-045CED33D03C}" presName="rootComposite" presStyleCnt="0"/>
      <dgm:spPr/>
    </dgm:pt>
    <dgm:pt modelId="{C7CB81EB-92F1-4D42-83FC-272CB1FB2F8D}" type="pres">
      <dgm:prSet presAssocID="{AAC7EDCD-16A4-42FD-AD76-045CED33D03C}" presName="rootText" presStyleLbl="node1" presStyleIdx="0" presStyleCnt="5" custScaleX="115980" custScaleY="144377"/>
      <dgm:spPr/>
    </dgm:pt>
    <dgm:pt modelId="{7D268B50-1595-48CF-80F0-53712BF6C2F6}" type="pres">
      <dgm:prSet presAssocID="{AAC7EDCD-16A4-42FD-AD76-045CED33D03C}" presName="rootConnector" presStyleLbl="node1" presStyleIdx="0" presStyleCnt="5"/>
      <dgm:spPr/>
    </dgm:pt>
    <dgm:pt modelId="{DA83032E-209A-4CFF-A029-7DD4A4B75090}" type="pres">
      <dgm:prSet presAssocID="{AAC7EDCD-16A4-42FD-AD76-045CED33D03C}" presName="childShape" presStyleCnt="0"/>
      <dgm:spPr/>
    </dgm:pt>
    <dgm:pt modelId="{6E973110-51E0-47C5-8A63-933F390F7C20}" type="pres">
      <dgm:prSet presAssocID="{1AAADE11-631B-45AC-9866-23AB9FDF270D}" presName="Name13" presStyleLbl="parChTrans1D2" presStyleIdx="0" presStyleCnt="9"/>
      <dgm:spPr/>
    </dgm:pt>
    <dgm:pt modelId="{44A6BD95-4AA3-4E84-A80B-D54406748F24}" type="pres">
      <dgm:prSet presAssocID="{49812467-9CC9-4BC8-A932-FC354D95992D}" presName="childText" presStyleLbl="bgAcc1" presStyleIdx="0" presStyleCnt="9">
        <dgm:presLayoutVars>
          <dgm:bulletEnabled val="1"/>
        </dgm:presLayoutVars>
      </dgm:prSet>
      <dgm:spPr/>
    </dgm:pt>
    <dgm:pt modelId="{7DD92467-BBCE-4B11-8D11-A72C249373BD}" type="pres">
      <dgm:prSet presAssocID="{C9E4A068-7386-4DF0-87CC-40B8A7926A05}" presName="root" presStyleCnt="0"/>
      <dgm:spPr/>
    </dgm:pt>
    <dgm:pt modelId="{BE99F21C-54D8-4C2D-BEA2-BE6260463C07}" type="pres">
      <dgm:prSet presAssocID="{C9E4A068-7386-4DF0-87CC-40B8A7926A05}" presName="rootComposite" presStyleCnt="0"/>
      <dgm:spPr/>
    </dgm:pt>
    <dgm:pt modelId="{005586BC-0A3B-456C-9A86-8F09C72D7230}" type="pres">
      <dgm:prSet presAssocID="{C9E4A068-7386-4DF0-87CC-40B8A7926A05}" presName="rootText" presStyleLbl="node1" presStyleIdx="1" presStyleCnt="5" custScaleX="115980" custScaleY="144377"/>
      <dgm:spPr>
        <a:xfrm>
          <a:off x="3338214" y="496"/>
          <a:ext cx="2321718" cy="1160859"/>
        </a:xfrm>
        <a:prstGeom prst="roundRect">
          <a:avLst>
            <a:gd name="adj" fmla="val 10000"/>
          </a:avLst>
        </a:prstGeom>
      </dgm:spPr>
    </dgm:pt>
    <dgm:pt modelId="{40CA4ADF-6330-4C94-99F9-7D825085636B}" type="pres">
      <dgm:prSet presAssocID="{C9E4A068-7386-4DF0-87CC-40B8A7926A05}" presName="rootConnector" presStyleLbl="node1" presStyleIdx="1" presStyleCnt="5"/>
      <dgm:spPr/>
    </dgm:pt>
    <dgm:pt modelId="{2232CCD9-D2DE-4649-ADE5-D92B331B239A}" type="pres">
      <dgm:prSet presAssocID="{C9E4A068-7386-4DF0-87CC-40B8A7926A05}" presName="childShape" presStyleCnt="0"/>
      <dgm:spPr/>
    </dgm:pt>
    <dgm:pt modelId="{74BA7798-6B13-41D2-BD97-C684946B802F}" type="pres">
      <dgm:prSet presAssocID="{EB5EFC42-F2F2-4D31-BB34-0DA2442D9D9D}" presName="Name13" presStyleLbl="parChTrans1D2" presStyleIdx="1" presStyleCnt="9"/>
      <dgm:spPr/>
    </dgm:pt>
    <dgm:pt modelId="{45C4A2EA-6293-4E9A-8960-67D58C305130}" type="pres">
      <dgm:prSet presAssocID="{751AA30D-7C48-425F-8C0D-F25234A71D43}" presName="childText" presStyleLbl="bgAcc1" presStyleIdx="1" presStyleCnt="9" custScaleX="124447">
        <dgm:presLayoutVars>
          <dgm:bulletEnabled val="1"/>
        </dgm:presLayoutVars>
      </dgm:prSet>
      <dgm:spPr/>
    </dgm:pt>
    <dgm:pt modelId="{2E36E347-F19D-41A6-985E-B10575BD95D3}" type="pres">
      <dgm:prSet presAssocID="{66802A84-FD99-4B3E-997E-DF0DB43C36A4}" presName="Name13" presStyleLbl="parChTrans1D2" presStyleIdx="2" presStyleCnt="9"/>
      <dgm:spPr/>
    </dgm:pt>
    <dgm:pt modelId="{C76852F6-0749-4F26-A75F-B9E86A8408EC}" type="pres">
      <dgm:prSet presAssocID="{4A92D632-6A78-458B-993A-A7D4DAEB8EE3}" presName="childText" presStyleLbl="bgAcc1" presStyleIdx="2" presStyleCnt="9" custScaleX="113054">
        <dgm:presLayoutVars>
          <dgm:bulletEnabled val="1"/>
        </dgm:presLayoutVars>
      </dgm:prSet>
      <dgm:spPr>
        <a:xfrm>
          <a:off x="2844638" y="1654365"/>
          <a:ext cx="1058433" cy="661520"/>
        </a:xfrm>
        <a:prstGeom prst="roundRect">
          <a:avLst>
            <a:gd name="adj" fmla="val 10000"/>
          </a:avLst>
        </a:prstGeom>
      </dgm:spPr>
    </dgm:pt>
    <dgm:pt modelId="{00DDBF25-EAFC-4AB1-BEED-DC02F52A6B15}" type="pres">
      <dgm:prSet presAssocID="{613421DA-489D-4EE9-8F8D-976224063F4A}" presName="root" presStyleCnt="0"/>
      <dgm:spPr/>
    </dgm:pt>
    <dgm:pt modelId="{BF9093D1-F5D5-4153-A75B-C284C63F2CDD}" type="pres">
      <dgm:prSet presAssocID="{613421DA-489D-4EE9-8F8D-976224063F4A}" presName="rootComposite" presStyleCnt="0"/>
      <dgm:spPr/>
    </dgm:pt>
    <dgm:pt modelId="{F32E5D36-A754-46A8-9B75-56CD1D0922A6}" type="pres">
      <dgm:prSet presAssocID="{613421DA-489D-4EE9-8F8D-976224063F4A}" presName="rootText" presStyleLbl="node1" presStyleIdx="2" presStyleCnt="5" custScaleX="115980" custScaleY="144377" custLinFactNeighborX="-523" custLinFactNeighborY="-363"/>
      <dgm:spPr>
        <a:xfrm>
          <a:off x="4329410" y="3100"/>
          <a:ext cx="1708546" cy="854273"/>
        </a:xfrm>
        <a:prstGeom prst="roundRect">
          <a:avLst>
            <a:gd name="adj" fmla="val 10000"/>
          </a:avLst>
        </a:prstGeom>
      </dgm:spPr>
    </dgm:pt>
    <dgm:pt modelId="{6D558162-A349-4CD8-9CD1-73ED9689AD99}" type="pres">
      <dgm:prSet presAssocID="{613421DA-489D-4EE9-8F8D-976224063F4A}" presName="rootConnector" presStyleLbl="node1" presStyleIdx="2" presStyleCnt="5"/>
      <dgm:spPr/>
    </dgm:pt>
    <dgm:pt modelId="{E264DE1B-C95D-4CD3-B4B3-EC993F7A499E}" type="pres">
      <dgm:prSet presAssocID="{613421DA-489D-4EE9-8F8D-976224063F4A}" presName="childShape" presStyleCnt="0"/>
      <dgm:spPr/>
    </dgm:pt>
    <dgm:pt modelId="{AF224DBE-2916-42F8-BE60-00E386A1C2AB}" type="pres">
      <dgm:prSet presAssocID="{E866F38A-7C51-4B28-97EE-71EF54D44A80}" presName="Name13" presStyleLbl="parChTrans1D2" presStyleIdx="3" presStyleCnt="9"/>
      <dgm:spPr/>
    </dgm:pt>
    <dgm:pt modelId="{D89A4411-8DAB-490B-8A47-223744D86C81}" type="pres">
      <dgm:prSet presAssocID="{FFDFDA70-E596-49CB-8B72-F143AC4EC751}" presName="childText" presStyleLbl="bgAcc1" presStyleIdx="3" presStyleCnt="9">
        <dgm:presLayoutVars>
          <dgm:bulletEnabled val="1"/>
        </dgm:presLayoutVars>
      </dgm:prSet>
      <dgm:spPr>
        <a:xfrm>
          <a:off x="4671119" y="1070942"/>
          <a:ext cx="1366837" cy="854273"/>
        </a:xfrm>
        <a:prstGeom prst="roundRect">
          <a:avLst>
            <a:gd name="adj" fmla="val 10000"/>
          </a:avLst>
        </a:prstGeom>
      </dgm:spPr>
    </dgm:pt>
    <dgm:pt modelId="{8800A9AF-9D58-402F-AA56-83A41502DE92}" type="pres">
      <dgm:prSet presAssocID="{A6859090-4941-4F44-994D-C05DFDC0BF6F}" presName="Name13" presStyleLbl="parChTrans1D2" presStyleIdx="4" presStyleCnt="9"/>
      <dgm:spPr/>
    </dgm:pt>
    <dgm:pt modelId="{B8D0F78A-6ABD-45C8-9547-38A2663B0C4E}" type="pres">
      <dgm:prSet presAssocID="{E422B1AD-BA61-4357-8973-8BFBAC230FD6}" presName="childText" presStyleLbl="bgAcc1" presStyleIdx="4" presStyleCnt="9">
        <dgm:presLayoutVars>
          <dgm:bulletEnabled val="1"/>
        </dgm:presLayoutVars>
      </dgm:prSet>
      <dgm:spPr/>
    </dgm:pt>
    <dgm:pt modelId="{BC455B43-6AFF-436F-A303-24E76BC868D4}" type="pres">
      <dgm:prSet presAssocID="{971EB2AD-3911-4A3E-AFFF-D1CB964F6835}" presName="Name13" presStyleLbl="parChTrans1D2" presStyleIdx="5" presStyleCnt="9"/>
      <dgm:spPr/>
    </dgm:pt>
    <dgm:pt modelId="{D380BCDF-2AD2-480D-9424-484F72487376}" type="pres">
      <dgm:prSet presAssocID="{1665B18A-8AFC-476A-9D04-913E912E98BB}" presName="childText" presStyleLbl="bgAcc1" presStyleIdx="5" presStyleCnt="9">
        <dgm:presLayoutVars>
          <dgm:bulletEnabled val="1"/>
        </dgm:presLayoutVars>
      </dgm:prSet>
      <dgm:spPr/>
    </dgm:pt>
    <dgm:pt modelId="{BF75BE56-8C36-4482-B975-802BEA840781}" type="pres">
      <dgm:prSet presAssocID="{F11A637B-FE89-49B1-B34D-4FA496426188}" presName="Name13" presStyleLbl="parChTrans1D2" presStyleIdx="6" presStyleCnt="9"/>
      <dgm:spPr/>
    </dgm:pt>
    <dgm:pt modelId="{22E9FFBA-444F-434C-BCAC-20AE1CCB406D}" type="pres">
      <dgm:prSet presAssocID="{11046F4F-CC73-48CF-8550-67510BA55AD7}" presName="childText" presStyleLbl="bgAcc1" presStyleIdx="6" presStyleCnt="9">
        <dgm:presLayoutVars>
          <dgm:bulletEnabled val="1"/>
        </dgm:presLayoutVars>
      </dgm:prSet>
      <dgm:spPr/>
    </dgm:pt>
    <dgm:pt modelId="{D4F8CCF9-ED66-40DC-B997-6AF963829899}" type="pres">
      <dgm:prSet presAssocID="{9C1B880E-16AD-4E4E-BC86-4241D299D39F}" presName="root" presStyleCnt="0"/>
      <dgm:spPr/>
    </dgm:pt>
    <dgm:pt modelId="{A65831AC-EC75-4B05-B4B0-56C01DE4DF7F}" type="pres">
      <dgm:prSet presAssocID="{9C1B880E-16AD-4E4E-BC86-4241D299D39F}" presName="rootComposite" presStyleCnt="0"/>
      <dgm:spPr/>
    </dgm:pt>
    <dgm:pt modelId="{125294C0-2AC3-4C0D-934E-F949AE4530C3}" type="pres">
      <dgm:prSet presAssocID="{9C1B880E-16AD-4E4E-BC86-4241D299D39F}" presName="rootText" presStyleLbl="node1" presStyleIdx="3" presStyleCnt="5" custScaleX="115980" custScaleY="144377"/>
      <dgm:spPr>
        <a:xfrm>
          <a:off x="5887634" y="563"/>
          <a:ext cx="1323041" cy="661520"/>
        </a:xfrm>
        <a:prstGeom prst="roundRect">
          <a:avLst>
            <a:gd name="adj" fmla="val 10000"/>
          </a:avLst>
        </a:prstGeom>
      </dgm:spPr>
    </dgm:pt>
    <dgm:pt modelId="{1023A2DE-5F13-4DE0-B680-184D391FD5AF}" type="pres">
      <dgm:prSet presAssocID="{9C1B880E-16AD-4E4E-BC86-4241D299D39F}" presName="rootConnector" presStyleLbl="node1" presStyleIdx="3" presStyleCnt="5"/>
      <dgm:spPr/>
    </dgm:pt>
    <dgm:pt modelId="{67938824-0E1B-4922-B52C-E84A49EC0531}" type="pres">
      <dgm:prSet presAssocID="{9C1B880E-16AD-4E4E-BC86-4241D299D39F}" presName="childShape" presStyleCnt="0"/>
      <dgm:spPr/>
    </dgm:pt>
    <dgm:pt modelId="{B67706C5-4EE6-4097-9BDA-316D46D104C4}" type="pres">
      <dgm:prSet presAssocID="{79092587-5B34-4C36-906E-F2026359A1CC}" presName="Name13" presStyleLbl="parChTrans1D2" presStyleIdx="7" presStyleCnt="9"/>
      <dgm:spPr/>
    </dgm:pt>
    <dgm:pt modelId="{15E50D0F-5471-4F46-9CCE-9A36455BCA49}" type="pres">
      <dgm:prSet presAssocID="{4E034B9D-65E7-476F-A78E-9AADDF8A6539}" presName="childText" presStyleLbl="bgAcc1" presStyleIdx="7" presStyleCnt="9">
        <dgm:presLayoutVars>
          <dgm:bulletEnabled val="1"/>
        </dgm:presLayoutVars>
      </dgm:prSet>
      <dgm:spPr>
        <a:xfrm>
          <a:off x="5355536" y="1213102"/>
          <a:ext cx="1083861" cy="677413"/>
        </a:xfrm>
        <a:prstGeom prst="roundRect">
          <a:avLst>
            <a:gd name="adj" fmla="val 10000"/>
          </a:avLst>
        </a:prstGeom>
      </dgm:spPr>
    </dgm:pt>
    <dgm:pt modelId="{3A2BBAAC-C1BF-444D-A7C9-CB4E776A9722}" type="pres">
      <dgm:prSet presAssocID="{4844B757-D9A1-4998-B231-00ECD5A7E0BA}" presName="root" presStyleCnt="0"/>
      <dgm:spPr/>
    </dgm:pt>
    <dgm:pt modelId="{7EC480AC-4E41-456E-890F-FA3EDF4B8452}" type="pres">
      <dgm:prSet presAssocID="{4844B757-D9A1-4998-B231-00ECD5A7E0BA}" presName="rootComposite" presStyleCnt="0"/>
      <dgm:spPr/>
    </dgm:pt>
    <dgm:pt modelId="{BF561FAC-2922-4EAE-901C-D8FA3E09D589}" type="pres">
      <dgm:prSet presAssocID="{4844B757-D9A1-4998-B231-00ECD5A7E0BA}" presName="rootText" presStyleLbl="node1" presStyleIdx="4" presStyleCnt="5" custScaleX="115980" custScaleY="144377"/>
      <dgm:spPr>
        <a:xfrm>
          <a:off x="6746914" y="472046"/>
          <a:ext cx="1387007" cy="863304"/>
        </a:xfrm>
        <a:prstGeom prst="roundRect">
          <a:avLst>
            <a:gd name="adj" fmla="val 10000"/>
          </a:avLst>
        </a:prstGeom>
      </dgm:spPr>
    </dgm:pt>
    <dgm:pt modelId="{8B7AD203-F044-41BA-80C5-D0AB4CF0EBE7}" type="pres">
      <dgm:prSet presAssocID="{4844B757-D9A1-4998-B231-00ECD5A7E0BA}" presName="rootConnector" presStyleLbl="node1" presStyleIdx="4" presStyleCnt="5"/>
      <dgm:spPr/>
    </dgm:pt>
    <dgm:pt modelId="{E60D17C4-0832-4D4D-85E9-8FE38C1C17C3}" type="pres">
      <dgm:prSet presAssocID="{4844B757-D9A1-4998-B231-00ECD5A7E0BA}" presName="childShape" presStyleCnt="0"/>
      <dgm:spPr/>
    </dgm:pt>
    <dgm:pt modelId="{E8CBF200-2CB7-45B6-B2B3-6A97DCA9CCCE}" type="pres">
      <dgm:prSet presAssocID="{C50AC6EF-A621-41FB-8C68-D994DEAACD71}" presName="Name13" presStyleLbl="parChTrans1D2" presStyleIdx="8" presStyleCnt="9"/>
      <dgm:spPr/>
    </dgm:pt>
    <dgm:pt modelId="{81EE9990-047F-4137-97C5-518A7B1B0040}" type="pres">
      <dgm:prSet presAssocID="{3AFDF26F-4583-4350-9427-805C3DE6AEB8}" presName="childText" presStyleLbl="bgAcc1" presStyleIdx="8" presStyleCnt="9">
        <dgm:presLayoutVars>
          <dgm:bulletEnabled val="1"/>
        </dgm:presLayoutVars>
      </dgm:prSet>
      <dgm:spPr/>
    </dgm:pt>
  </dgm:ptLst>
  <dgm:cxnLst>
    <dgm:cxn modelId="{C3227103-347E-449D-8136-A9C7EC594CF0}" srcId="{613421DA-489D-4EE9-8F8D-976224063F4A}" destId="{FFDFDA70-E596-49CB-8B72-F143AC4EC751}" srcOrd="0" destOrd="0" parTransId="{E866F38A-7C51-4B28-97EE-71EF54D44A80}" sibTransId="{31D742E1-BE0C-4D29-968F-801590013252}"/>
    <dgm:cxn modelId="{49E0300B-33F9-49C9-BECB-8989E8C3FAF0}" type="presOf" srcId="{4E034B9D-65E7-476F-A78E-9AADDF8A6539}" destId="{15E50D0F-5471-4F46-9CCE-9A36455BCA49}" srcOrd="0" destOrd="0" presId="urn:microsoft.com/office/officeart/2005/8/layout/hierarchy3"/>
    <dgm:cxn modelId="{844B470D-BDE5-4A7B-B138-D0BB2177E0BE}" type="presOf" srcId="{4844B757-D9A1-4998-B231-00ECD5A7E0BA}" destId="{BF561FAC-2922-4EAE-901C-D8FA3E09D589}" srcOrd="0" destOrd="0" presId="urn:microsoft.com/office/officeart/2005/8/layout/hierarchy3"/>
    <dgm:cxn modelId="{643C031B-5A5F-4D0C-AD00-2CFB7FEC1344}" srcId="{C9E4A068-7386-4DF0-87CC-40B8A7926A05}" destId="{751AA30D-7C48-425F-8C0D-F25234A71D43}" srcOrd="0" destOrd="0" parTransId="{EB5EFC42-F2F2-4D31-BB34-0DA2442D9D9D}" sibTransId="{FA937E34-2C53-4333-935C-BEC2AE920CFD}"/>
    <dgm:cxn modelId="{CB401E29-620E-46F1-9A2C-9DC76100B6B4}" type="presOf" srcId="{AAC7EDCD-16A4-42FD-AD76-045CED33D03C}" destId="{7D268B50-1595-48CF-80F0-53712BF6C2F6}" srcOrd="1" destOrd="0" presId="urn:microsoft.com/office/officeart/2005/8/layout/hierarchy3"/>
    <dgm:cxn modelId="{24CC6E29-9C32-4D2F-B452-63B5DE73C5EF}" type="presOf" srcId="{1AAADE11-631B-45AC-9866-23AB9FDF270D}" destId="{6E973110-51E0-47C5-8A63-933F390F7C20}" srcOrd="0" destOrd="0" presId="urn:microsoft.com/office/officeart/2005/8/layout/hierarchy3"/>
    <dgm:cxn modelId="{07F5DB33-3EBE-4614-86CD-7E8E8F7DFD5F}" srcId="{D40F0EE5-9FAE-45E7-BF93-6F935AF93EC1}" destId="{AAC7EDCD-16A4-42FD-AD76-045CED33D03C}" srcOrd="0" destOrd="0" parTransId="{A9C2C09E-F851-4DEB-920D-85BB716357F1}" sibTransId="{E011CFBC-29CB-4500-97E0-1E035039A0EB}"/>
    <dgm:cxn modelId="{7F14DD33-D726-4F98-97C7-54C57A41473C}" srcId="{4844B757-D9A1-4998-B231-00ECD5A7E0BA}" destId="{3AFDF26F-4583-4350-9427-805C3DE6AEB8}" srcOrd="0" destOrd="0" parTransId="{C50AC6EF-A621-41FB-8C68-D994DEAACD71}" sibTransId="{11D1AD5C-2E8E-472A-9962-E484006D6FB7}"/>
    <dgm:cxn modelId="{AAD78036-377E-42F8-AA80-8FEA7B1EA1DC}" type="presOf" srcId="{E422B1AD-BA61-4357-8973-8BFBAC230FD6}" destId="{B8D0F78A-6ABD-45C8-9547-38A2663B0C4E}" srcOrd="0" destOrd="0" presId="urn:microsoft.com/office/officeart/2005/8/layout/hierarchy3"/>
    <dgm:cxn modelId="{EA20AC37-A84D-4063-9504-3395D354C375}" srcId="{D40F0EE5-9FAE-45E7-BF93-6F935AF93EC1}" destId="{4844B757-D9A1-4998-B231-00ECD5A7E0BA}" srcOrd="4" destOrd="0" parTransId="{0C53B367-6B17-4482-A2BC-C5626733E1C0}" sibTransId="{AC63037E-3563-44A8-83FE-2087C5076DBB}"/>
    <dgm:cxn modelId="{10D8693E-B2E2-4745-A3D4-EDBEA2B6E078}" type="presOf" srcId="{FFDFDA70-E596-49CB-8B72-F143AC4EC751}" destId="{D89A4411-8DAB-490B-8A47-223744D86C81}" srcOrd="0" destOrd="0" presId="urn:microsoft.com/office/officeart/2005/8/layout/hierarchy3"/>
    <dgm:cxn modelId="{4D662446-2C30-488C-9EE8-FA7228B8530E}" type="presOf" srcId="{9C1B880E-16AD-4E4E-BC86-4241D299D39F}" destId="{1023A2DE-5F13-4DE0-B680-184D391FD5AF}" srcOrd="1" destOrd="0" presId="urn:microsoft.com/office/officeart/2005/8/layout/hierarchy3"/>
    <dgm:cxn modelId="{93854166-17EA-490B-9F5B-DF93603BB3C3}" type="presOf" srcId="{EB5EFC42-F2F2-4D31-BB34-0DA2442D9D9D}" destId="{74BA7798-6B13-41D2-BD97-C684946B802F}" srcOrd="0" destOrd="0" presId="urn:microsoft.com/office/officeart/2005/8/layout/hierarchy3"/>
    <dgm:cxn modelId="{3A800E4D-E900-4AFE-B214-4A8A8230EA53}" type="presOf" srcId="{C9E4A068-7386-4DF0-87CC-40B8A7926A05}" destId="{40CA4ADF-6330-4C94-99F9-7D825085636B}" srcOrd="1" destOrd="0" presId="urn:microsoft.com/office/officeart/2005/8/layout/hierarchy3"/>
    <dgm:cxn modelId="{BD15916F-D35F-4F6C-9608-0C4A969B95B4}" type="presOf" srcId="{A6859090-4941-4F44-994D-C05DFDC0BF6F}" destId="{8800A9AF-9D58-402F-AA56-83A41502DE92}" srcOrd="0" destOrd="0" presId="urn:microsoft.com/office/officeart/2005/8/layout/hierarchy3"/>
    <dgm:cxn modelId="{4434C24F-D899-43EC-9764-D04B1761D93F}" srcId="{D40F0EE5-9FAE-45E7-BF93-6F935AF93EC1}" destId="{9C1B880E-16AD-4E4E-BC86-4241D299D39F}" srcOrd="3" destOrd="0" parTransId="{42BB8276-275F-4982-8DEE-D73C7E1743AD}" sibTransId="{6E772123-B781-4422-B456-DBA7FC78F369}"/>
    <dgm:cxn modelId="{564AEA4F-8007-4DD0-BED9-588DACA37B13}" srcId="{613421DA-489D-4EE9-8F8D-976224063F4A}" destId="{11046F4F-CC73-48CF-8550-67510BA55AD7}" srcOrd="3" destOrd="0" parTransId="{F11A637B-FE89-49B1-B34D-4FA496426188}" sibTransId="{8DA0E29A-5767-455D-92A3-1E7CE1FA0C7B}"/>
    <dgm:cxn modelId="{F4714250-5993-48F6-8A51-E1017A21B1CB}" type="presOf" srcId="{49812467-9CC9-4BC8-A932-FC354D95992D}" destId="{44A6BD95-4AA3-4E84-A80B-D54406748F24}" srcOrd="0" destOrd="0" presId="urn:microsoft.com/office/officeart/2005/8/layout/hierarchy3"/>
    <dgm:cxn modelId="{FF77A150-F19B-4AB7-B627-76893D0FDBE6}" type="presOf" srcId="{613421DA-489D-4EE9-8F8D-976224063F4A}" destId="{F32E5D36-A754-46A8-9B75-56CD1D0922A6}" srcOrd="0" destOrd="0" presId="urn:microsoft.com/office/officeart/2005/8/layout/hierarchy3"/>
    <dgm:cxn modelId="{A0961374-BE9C-4A90-8A6F-09E831FDA083}" type="presOf" srcId="{1665B18A-8AFC-476A-9D04-913E912E98BB}" destId="{D380BCDF-2AD2-480D-9424-484F72487376}" srcOrd="0" destOrd="0" presId="urn:microsoft.com/office/officeart/2005/8/layout/hierarchy3"/>
    <dgm:cxn modelId="{B2DC4D74-A9EF-4A98-893A-987CFF1410BD}" type="presOf" srcId="{66802A84-FD99-4B3E-997E-DF0DB43C36A4}" destId="{2E36E347-F19D-41A6-985E-B10575BD95D3}" srcOrd="0" destOrd="0" presId="urn:microsoft.com/office/officeart/2005/8/layout/hierarchy3"/>
    <dgm:cxn modelId="{48F7ED7E-9487-4180-8204-36658F39B653}" srcId="{D40F0EE5-9FAE-45E7-BF93-6F935AF93EC1}" destId="{613421DA-489D-4EE9-8F8D-976224063F4A}" srcOrd="2" destOrd="0" parTransId="{DC1ED468-7047-47DE-A3C2-394D1CAAE024}" sibTransId="{61577B41-FB85-4503-8F32-E22F01964551}"/>
    <dgm:cxn modelId="{A09D398F-579C-4194-AF17-D83B5F5C6925}" type="presOf" srcId="{9C1B880E-16AD-4E4E-BC86-4241D299D39F}" destId="{125294C0-2AC3-4C0D-934E-F949AE4530C3}" srcOrd="0" destOrd="0" presId="urn:microsoft.com/office/officeart/2005/8/layout/hierarchy3"/>
    <dgm:cxn modelId="{B2C3818F-FBF7-411A-A66A-274510CE0CA3}" type="presOf" srcId="{751AA30D-7C48-425F-8C0D-F25234A71D43}" destId="{45C4A2EA-6293-4E9A-8960-67D58C305130}" srcOrd="0" destOrd="0" presId="urn:microsoft.com/office/officeart/2005/8/layout/hierarchy3"/>
    <dgm:cxn modelId="{2A35539B-9CF0-4501-8F96-8CA4E1F25425}" type="presOf" srcId="{11046F4F-CC73-48CF-8550-67510BA55AD7}" destId="{22E9FFBA-444F-434C-BCAC-20AE1CCB406D}" srcOrd="0" destOrd="0" presId="urn:microsoft.com/office/officeart/2005/8/layout/hierarchy3"/>
    <dgm:cxn modelId="{D22CC6A0-D725-4E63-ACDF-770D72E77068}" srcId="{613421DA-489D-4EE9-8F8D-976224063F4A}" destId="{1665B18A-8AFC-476A-9D04-913E912E98BB}" srcOrd="2" destOrd="0" parTransId="{971EB2AD-3911-4A3E-AFFF-D1CB964F6835}" sibTransId="{5E969285-5AA7-49A5-B493-210FA0073735}"/>
    <dgm:cxn modelId="{2C7318A5-56F2-40B2-AD23-7AAA392B115C}" type="presOf" srcId="{4A92D632-6A78-458B-993A-A7D4DAEB8EE3}" destId="{C76852F6-0749-4F26-A75F-B9E86A8408EC}" srcOrd="0" destOrd="0" presId="urn:microsoft.com/office/officeart/2005/8/layout/hierarchy3"/>
    <dgm:cxn modelId="{55E374A7-49E2-4414-9BF6-270500283EC7}" type="presOf" srcId="{F11A637B-FE89-49B1-B34D-4FA496426188}" destId="{BF75BE56-8C36-4482-B975-802BEA840781}" srcOrd="0" destOrd="0" presId="urn:microsoft.com/office/officeart/2005/8/layout/hierarchy3"/>
    <dgm:cxn modelId="{CC4193AB-FB1A-46F2-8360-437C3C7E689D}" srcId="{C9E4A068-7386-4DF0-87CC-40B8A7926A05}" destId="{4A92D632-6A78-458B-993A-A7D4DAEB8EE3}" srcOrd="1" destOrd="0" parTransId="{66802A84-FD99-4B3E-997E-DF0DB43C36A4}" sibTransId="{E8CE755A-A84A-45BE-A908-FEDFCFC70A61}"/>
    <dgm:cxn modelId="{ABDDF8B0-19F1-48E9-9EA8-C6A1B9C51A53}" type="presOf" srcId="{971EB2AD-3911-4A3E-AFFF-D1CB964F6835}" destId="{BC455B43-6AFF-436F-A303-24E76BC868D4}" srcOrd="0" destOrd="0" presId="urn:microsoft.com/office/officeart/2005/8/layout/hierarchy3"/>
    <dgm:cxn modelId="{2A5208B5-4F99-4AF7-AC34-BEF6D66BAA54}" type="presOf" srcId="{4844B757-D9A1-4998-B231-00ECD5A7E0BA}" destId="{8B7AD203-F044-41BA-80C5-D0AB4CF0EBE7}" srcOrd="1" destOrd="0" presId="urn:microsoft.com/office/officeart/2005/8/layout/hierarchy3"/>
    <dgm:cxn modelId="{29A2CAC2-000D-4017-BE24-D65EB5CF9D95}" srcId="{9C1B880E-16AD-4E4E-BC86-4241D299D39F}" destId="{4E034B9D-65E7-476F-A78E-9AADDF8A6539}" srcOrd="0" destOrd="0" parTransId="{79092587-5B34-4C36-906E-F2026359A1CC}" sibTransId="{4D5F2EAE-645F-42B0-B63E-F11E6E8B01D7}"/>
    <dgm:cxn modelId="{519C51C9-68BF-40DB-93EE-BFA463476921}" type="presOf" srcId="{C9E4A068-7386-4DF0-87CC-40B8A7926A05}" destId="{005586BC-0A3B-456C-9A86-8F09C72D7230}" srcOrd="0" destOrd="0" presId="urn:microsoft.com/office/officeart/2005/8/layout/hierarchy3"/>
    <dgm:cxn modelId="{831F2FCE-7ACF-420C-848B-F17214036B16}" type="presOf" srcId="{79092587-5B34-4C36-906E-F2026359A1CC}" destId="{B67706C5-4EE6-4097-9BDA-316D46D104C4}" srcOrd="0" destOrd="0" presId="urn:microsoft.com/office/officeart/2005/8/layout/hierarchy3"/>
    <dgm:cxn modelId="{CAA4FED6-DC1C-41AC-A68B-98369A0EA84F}" srcId="{613421DA-489D-4EE9-8F8D-976224063F4A}" destId="{E422B1AD-BA61-4357-8973-8BFBAC230FD6}" srcOrd="1" destOrd="0" parTransId="{A6859090-4941-4F44-994D-C05DFDC0BF6F}" sibTransId="{0C084366-CB4A-4624-B7F2-48995887AE01}"/>
    <dgm:cxn modelId="{A81C5FD7-2A35-4B94-BD14-FCF964B236FA}" type="presOf" srcId="{C50AC6EF-A621-41FB-8C68-D994DEAACD71}" destId="{E8CBF200-2CB7-45B6-B2B3-6A97DCA9CCCE}" srcOrd="0" destOrd="0" presId="urn:microsoft.com/office/officeart/2005/8/layout/hierarchy3"/>
    <dgm:cxn modelId="{3AD6F0DB-AAAC-4A61-AD52-1D9F7EBF3BDB}" type="presOf" srcId="{E866F38A-7C51-4B28-97EE-71EF54D44A80}" destId="{AF224DBE-2916-42F8-BE60-00E386A1C2AB}" srcOrd="0" destOrd="0" presId="urn:microsoft.com/office/officeart/2005/8/layout/hierarchy3"/>
    <dgm:cxn modelId="{3C9C75E6-8062-4A41-B0A4-4FA213E8ABEF}" srcId="{AAC7EDCD-16A4-42FD-AD76-045CED33D03C}" destId="{49812467-9CC9-4BC8-A932-FC354D95992D}" srcOrd="0" destOrd="0" parTransId="{1AAADE11-631B-45AC-9866-23AB9FDF270D}" sibTransId="{D9142A70-A4B7-43C4-8653-C9739E6DF778}"/>
    <dgm:cxn modelId="{6480E7E7-10E5-49F4-9D44-BE68B9582D05}" type="presOf" srcId="{AAC7EDCD-16A4-42FD-AD76-045CED33D03C}" destId="{C7CB81EB-92F1-4D42-83FC-272CB1FB2F8D}" srcOrd="0" destOrd="0" presId="urn:microsoft.com/office/officeart/2005/8/layout/hierarchy3"/>
    <dgm:cxn modelId="{CBA20BEB-B261-46E4-9851-0C1E0E735530}" type="presOf" srcId="{3AFDF26F-4583-4350-9427-805C3DE6AEB8}" destId="{81EE9990-047F-4137-97C5-518A7B1B0040}" srcOrd="0" destOrd="0" presId="urn:microsoft.com/office/officeart/2005/8/layout/hierarchy3"/>
    <dgm:cxn modelId="{ECAEFBF3-0F54-4BB3-ACBA-5ABBC7386682}" type="presOf" srcId="{613421DA-489D-4EE9-8F8D-976224063F4A}" destId="{6D558162-A349-4CD8-9CD1-73ED9689AD99}" srcOrd="1" destOrd="0" presId="urn:microsoft.com/office/officeart/2005/8/layout/hierarchy3"/>
    <dgm:cxn modelId="{AC4D02F9-DEAC-432E-A044-78FA9BDC8D3C}" type="presOf" srcId="{D40F0EE5-9FAE-45E7-BF93-6F935AF93EC1}" destId="{17571D49-E85A-43BC-990A-AA1FB41FDF2C}" srcOrd="0" destOrd="0" presId="urn:microsoft.com/office/officeart/2005/8/layout/hierarchy3"/>
    <dgm:cxn modelId="{153266FA-6068-4A43-92B8-385CCFF100EF}" srcId="{D40F0EE5-9FAE-45E7-BF93-6F935AF93EC1}" destId="{C9E4A068-7386-4DF0-87CC-40B8A7926A05}" srcOrd="1" destOrd="0" parTransId="{2B2B3B01-72FC-4AB9-BFAD-76EF0D283C00}" sibTransId="{0B5A754C-F79D-46EF-AA11-8FEC3F5643C8}"/>
    <dgm:cxn modelId="{97C15F6C-D732-49E6-85FE-F05E743D2C91}" type="presParOf" srcId="{17571D49-E85A-43BC-990A-AA1FB41FDF2C}" destId="{53D933C6-4F9A-4D88-8E5C-FCC8B31040EF}" srcOrd="0" destOrd="0" presId="urn:microsoft.com/office/officeart/2005/8/layout/hierarchy3"/>
    <dgm:cxn modelId="{C1A59957-80BE-4972-86B0-30C0BE2491EF}" type="presParOf" srcId="{53D933C6-4F9A-4D88-8E5C-FCC8B31040EF}" destId="{FC07A95A-0349-4C21-8665-DE645C183032}" srcOrd="0" destOrd="0" presId="urn:microsoft.com/office/officeart/2005/8/layout/hierarchy3"/>
    <dgm:cxn modelId="{9761489D-F755-4756-8AEC-4F5FCA13A98E}" type="presParOf" srcId="{FC07A95A-0349-4C21-8665-DE645C183032}" destId="{C7CB81EB-92F1-4D42-83FC-272CB1FB2F8D}" srcOrd="0" destOrd="0" presId="urn:microsoft.com/office/officeart/2005/8/layout/hierarchy3"/>
    <dgm:cxn modelId="{CB5136AA-F289-4945-80E1-1C49A20199D9}" type="presParOf" srcId="{FC07A95A-0349-4C21-8665-DE645C183032}" destId="{7D268B50-1595-48CF-80F0-53712BF6C2F6}" srcOrd="1" destOrd="0" presId="urn:microsoft.com/office/officeart/2005/8/layout/hierarchy3"/>
    <dgm:cxn modelId="{8E3F72D9-2B6D-41E3-84C6-60B38E9EB16F}" type="presParOf" srcId="{53D933C6-4F9A-4D88-8E5C-FCC8B31040EF}" destId="{DA83032E-209A-4CFF-A029-7DD4A4B75090}" srcOrd="1" destOrd="0" presId="urn:microsoft.com/office/officeart/2005/8/layout/hierarchy3"/>
    <dgm:cxn modelId="{6B649811-2583-4E66-8DD8-4EE2C4F218F9}" type="presParOf" srcId="{DA83032E-209A-4CFF-A029-7DD4A4B75090}" destId="{6E973110-51E0-47C5-8A63-933F390F7C20}" srcOrd="0" destOrd="0" presId="urn:microsoft.com/office/officeart/2005/8/layout/hierarchy3"/>
    <dgm:cxn modelId="{888BBBEE-A291-4580-A59D-546392F4409F}" type="presParOf" srcId="{DA83032E-209A-4CFF-A029-7DD4A4B75090}" destId="{44A6BD95-4AA3-4E84-A80B-D54406748F24}" srcOrd="1" destOrd="0" presId="urn:microsoft.com/office/officeart/2005/8/layout/hierarchy3"/>
    <dgm:cxn modelId="{73536CD8-3EA7-434C-8BB4-505A67141A72}" type="presParOf" srcId="{17571D49-E85A-43BC-990A-AA1FB41FDF2C}" destId="{7DD92467-BBCE-4B11-8D11-A72C249373BD}" srcOrd="1" destOrd="0" presId="urn:microsoft.com/office/officeart/2005/8/layout/hierarchy3"/>
    <dgm:cxn modelId="{B68F0C80-5A97-4DAA-B594-BDF589460127}" type="presParOf" srcId="{7DD92467-BBCE-4B11-8D11-A72C249373BD}" destId="{BE99F21C-54D8-4C2D-BEA2-BE6260463C07}" srcOrd="0" destOrd="0" presId="urn:microsoft.com/office/officeart/2005/8/layout/hierarchy3"/>
    <dgm:cxn modelId="{9C5E987E-4827-4ECD-BCE0-1B182B9D616C}" type="presParOf" srcId="{BE99F21C-54D8-4C2D-BEA2-BE6260463C07}" destId="{005586BC-0A3B-456C-9A86-8F09C72D7230}" srcOrd="0" destOrd="0" presId="urn:microsoft.com/office/officeart/2005/8/layout/hierarchy3"/>
    <dgm:cxn modelId="{625ED055-CD20-4509-8940-3D1402DB8391}" type="presParOf" srcId="{BE99F21C-54D8-4C2D-BEA2-BE6260463C07}" destId="{40CA4ADF-6330-4C94-99F9-7D825085636B}" srcOrd="1" destOrd="0" presId="urn:microsoft.com/office/officeart/2005/8/layout/hierarchy3"/>
    <dgm:cxn modelId="{8FA80030-4D66-4CB9-A72F-B7F9AAEF3AF1}" type="presParOf" srcId="{7DD92467-BBCE-4B11-8D11-A72C249373BD}" destId="{2232CCD9-D2DE-4649-ADE5-D92B331B239A}" srcOrd="1" destOrd="0" presId="urn:microsoft.com/office/officeart/2005/8/layout/hierarchy3"/>
    <dgm:cxn modelId="{337F2FAF-E4D3-4FBB-942F-D60E8A45B026}" type="presParOf" srcId="{2232CCD9-D2DE-4649-ADE5-D92B331B239A}" destId="{74BA7798-6B13-41D2-BD97-C684946B802F}" srcOrd="0" destOrd="0" presId="urn:microsoft.com/office/officeart/2005/8/layout/hierarchy3"/>
    <dgm:cxn modelId="{F36181BF-2B7F-40F8-8A73-044C83625C77}" type="presParOf" srcId="{2232CCD9-D2DE-4649-ADE5-D92B331B239A}" destId="{45C4A2EA-6293-4E9A-8960-67D58C305130}" srcOrd="1" destOrd="0" presId="urn:microsoft.com/office/officeart/2005/8/layout/hierarchy3"/>
    <dgm:cxn modelId="{B9881A55-19BA-4AA6-9C32-853A6F9156AF}" type="presParOf" srcId="{2232CCD9-D2DE-4649-ADE5-D92B331B239A}" destId="{2E36E347-F19D-41A6-985E-B10575BD95D3}" srcOrd="2" destOrd="0" presId="urn:microsoft.com/office/officeart/2005/8/layout/hierarchy3"/>
    <dgm:cxn modelId="{1056F840-A41D-4A91-87F1-C5B2AAE25FC3}" type="presParOf" srcId="{2232CCD9-D2DE-4649-ADE5-D92B331B239A}" destId="{C76852F6-0749-4F26-A75F-B9E86A8408EC}" srcOrd="3" destOrd="0" presId="urn:microsoft.com/office/officeart/2005/8/layout/hierarchy3"/>
    <dgm:cxn modelId="{4A5B5C17-ED11-4010-AE4C-CC7D053E4098}" type="presParOf" srcId="{17571D49-E85A-43BC-990A-AA1FB41FDF2C}" destId="{00DDBF25-EAFC-4AB1-BEED-DC02F52A6B15}" srcOrd="2" destOrd="0" presId="urn:microsoft.com/office/officeart/2005/8/layout/hierarchy3"/>
    <dgm:cxn modelId="{C8F49DB9-81CD-42AD-9768-A83FAFBEC3E9}" type="presParOf" srcId="{00DDBF25-EAFC-4AB1-BEED-DC02F52A6B15}" destId="{BF9093D1-F5D5-4153-A75B-C284C63F2CDD}" srcOrd="0" destOrd="0" presId="urn:microsoft.com/office/officeart/2005/8/layout/hierarchy3"/>
    <dgm:cxn modelId="{9626DE46-4283-422B-8C23-8338817A52EB}" type="presParOf" srcId="{BF9093D1-F5D5-4153-A75B-C284C63F2CDD}" destId="{F32E5D36-A754-46A8-9B75-56CD1D0922A6}" srcOrd="0" destOrd="0" presId="urn:microsoft.com/office/officeart/2005/8/layout/hierarchy3"/>
    <dgm:cxn modelId="{C154C701-1581-463A-84BB-433E72D67125}" type="presParOf" srcId="{BF9093D1-F5D5-4153-A75B-C284C63F2CDD}" destId="{6D558162-A349-4CD8-9CD1-73ED9689AD99}" srcOrd="1" destOrd="0" presId="urn:microsoft.com/office/officeart/2005/8/layout/hierarchy3"/>
    <dgm:cxn modelId="{1FDC54C8-EF11-4269-857F-1C20D5108EE6}" type="presParOf" srcId="{00DDBF25-EAFC-4AB1-BEED-DC02F52A6B15}" destId="{E264DE1B-C95D-4CD3-B4B3-EC993F7A499E}" srcOrd="1" destOrd="0" presId="urn:microsoft.com/office/officeart/2005/8/layout/hierarchy3"/>
    <dgm:cxn modelId="{5AED266D-EAF2-4E28-8F4B-501046477048}" type="presParOf" srcId="{E264DE1B-C95D-4CD3-B4B3-EC993F7A499E}" destId="{AF224DBE-2916-42F8-BE60-00E386A1C2AB}" srcOrd="0" destOrd="0" presId="urn:microsoft.com/office/officeart/2005/8/layout/hierarchy3"/>
    <dgm:cxn modelId="{9450DE83-D703-46BC-9C6B-0C859DCE63A0}" type="presParOf" srcId="{E264DE1B-C95D-4CD3-B4B3-EC993F7A499E}" destId="{D89A4411-8DAB-490B-8A47-223744D86C81}" srcOrd="1" destOrd="0" presId="urn:microsoft.com/office/officeart/2005/8/layout/hierarchy3"/>
    <dgm:cxn modelId="{9CA29E3E-B2FB-4442-ABB8-DAD74DCC89A3}" type="presParOf" srcId="{E264DE1B-C95D-4CD3-B4B3-EC993F7A499E}" destId="{8800A9AF-9D58-402F-AA56-83A41502DE92}" srcOrd="2" destOrd="0" presId="urn:microsoft.com/office/officeart/2005/8/layout/hierarchy3"/>
    <dgm:cxn modelId="{44C52632-376C-41CE-A2DD-A65508AB0B33}" type="presParOf" srcId="{E264DE1B-C95D-4CD3-B4B3-EC993F7A499E}" destId="{B8D0F78A-6ABD-45C8-9547-38A2663B0C4E}" srcOrd="3" destOrd="0" presId="urn:microsoft.com/office/officeart/2005/8/layout/hierarchy3"/>
    <dgm:cxn modelId="{D46479EF-8B29-44C3-BE05-44245C316397}" type="presParOf" srcId="{E264DE1B-C95D-4CD3-B4B3-EC993F7A499E}" destId="{BC455B43-6AFF-436F-A303-24E76BC868D4}" srcOrd="4" destOrd="0" presId="urn:microsoft.com/office/officeart/2005/8/layout/hierarchy3"/>
    <dgm:cxn modelId="{9CB697B7-240F-4279-95B6-AFE52DCA15A8}" type="presParOf" srcId="{E264DE1B-C95D-4CD3-B4B3-EC993F7A499E}" destId="{D380BCDF-2AD2-480D-9424-484F72487376}" srcOrd="5" destOrd="0" presId="urn:microsoft.com/office/officeart/2005/8/layout/hierarchy3"/>
    <dgm:cxn modelId="{CA1375AF-D62F-4E16-BFF1-0E58BA5B99C9}" type="presParOf" srcId="{E264DE1B-C95D-4CD3-B4B3-EC993F7A499E}" destId="{BF75BE56-8C36-4482-B975-802BEA840781}" srcOrd="6" destOrd="0" presId="urn:microsoft.com/office/officeart/2005/8/layout/hierarchy3"/>
    <dgm:cxn modelId="{E9346585-EEF5-4870-9646-C245107700C5}" type="presParOf" srcId="{E264DE1B-C95D-4CD3-B4B3-EC993F7A499E}" destId="{22E9FFBA-444F-434C-BCAC-20AE1CCB406D}" srcOrd="7" destOrd="0" presId="urn:microsoft.com/office/officeart/2005/8/layout/hierarchy3"/>
    <dgm:cxn modelId="{DB86C7D3-C1BF-4CDF-8C2E-2620E71BCE9D}" type="presParOf" srcId="{17571D49-E85A-43BC-990A-AA1FB41FDF2C}" destId="{D4F8CCF9-ED66-40DC-B997-6AF963829899}" srcOrd="3" destOrd="0" presId="urn:microsoft.com/office/officeart/2005/8/layout/hierarchy3"/>
    <dgm:cxn modelId="{371F8A19-3961-43FE-8708-B1CDEE321C90}" type="presParOf" srcId="{D4F8CCF9-ED66-40DC-B997-6AF963829899}" destId="{A65831AC-EC75-4B05-B4B0-56C01DE4DF7F}" srcOrd="0" destOrd="0" presId="urn:microsoft.com/office/officeart/2005/8/layout/hierarchy3"/>
    <dgm:cxn modelId="{A4561D9C-FDF3-42CC-930B-1A21200F4C6E}" type="presParOf" srcId="{A65831AC-EC75-4B05-B4B0-56C01DE4DF7F}" destId="{125294C0-2AC3-4C0D-934E-F949AE4530C3}" srcOrd="0" destOrd="0" presId="urn:microsoft.com/office/officeart/2005/8/layout/hierarchy3"/>
    <dgm:cxn modelId="{5B2C7810-3C07-40F6-9A0D-07F892A5DE59}" type="presParOf" srcId="{A65831AC-EC75-4B05-B4B0-56C01DE4DF7F}" destId="{1023A2DE-5F13-4DE0-B680-184D391FD5AF}" srcOrd="1" destOrd="0" presId="urn:microsoft.com/office/officeart/2005/8/layout/hierarchy3"/>
    <dgm:cxn modelId="{8729F2DF-4BAD-4518-8959-CF846AB8324D}" type="presParOf" srcId="{D4F8CCF9-ED66-40DC-B997-6AF963829899}" destId="{67938824-0E1B-4922-B52C-E84A49EC0531}" srcOrd="1" destOrd="0" presId="urn:microsoft.com/office/officeart/2005/8/layout/hierarchy3"/>
    <dgm:cxn modelId="{9BFD9883-E286-403F-A961-2552FFF58E63}" type="presParOf" srcId="{67938824-0E1B-4922-B52C-E84A49EC0531}" destId="{B67706C5-4EE6-4097-9BDA-316D46D104C4}" srcOrd="0" destOrd="0" presId="urn:microsoft.com/office/officeart/2005/8/layout/hierarchy3"/>
    <dgm:cxn modelId="{74CC81EC-FCFE-4108-B6FD-5FC9C898A2BD}" type="presParOf" srcId="{67938824-0E1B-4922-B52C-E84A49EC0531}" destId="{15E50D0F-5471-4F46-9CCE-9A36455BCA49}" srcOrd="1" destOrd="0" presId="urn:microsoft.com/office/officeart/2005/8/layout/hierarchy3"/>
    <dgm:cxn modelId="{A9D12D26-F832-4D89-A765-897196640B8A}" type="presParOf" srcId="{17571D49-E85A-43BC-990A-AA1FB41FDF2C}" destId="{3A2BBAAC-C1BF-444D-A7C9-CB4E776A9722}" srcOrd="4" destOrd="0" presId="urn:microsoft.com/office/officeart/2005/8/layout/hierarchy3"/>
    <dgm:cxn modelId="{1BC752B7-F20B-4FC6-8FD1-807004C1A33E}" type="presParOf" srcId="{3A2BBAAC-C1BF-444D-A7C9-CB4E776A9722}" destId="{7EC480AC-4E41-456E-890F-FA3EDF4B8452}" srcOrd="0" destOrd="0" presId="urn:microsoft.com/office/officeart/2005/8/layout/hierarchy3"/>
    <dgm:cxn modelId="{C21485FF-8FB1-4FE2-8387-82F617BEA98E}" type="presParOf" srcId="{7EC480AC-4E41-456E-890F-FA3EDF4B8452}" destId="{BF561FAC-2922-4EAE-901C-D8FA3E09D589}" srcOrd="0" destOrd="0" presId="urn:microsoft.com/office/officeart/2005/8/layout/hierarchy3"/>
    <dgm:cxn modelId="{5051362F-975A-4082-AB56-99A6D5472334}" type="presParOf" srcId="{7EC480AC-4E41-456E-890F-FA3EDF4B8452}" destId="{8B7AD203-F044-41BA-80C5-D0AB4CF0EBE7}" srcOrd="1" destOrd="0" presId="urn:microsoft.com/office/officeart/2005/8/layout/hierarchy3"/>
    <dgm:cxn modelId="{34156A59-56AE-4878-9CE1-09568028D379}" type="presParOf" srcId="{3A2BBAAC-C1BF-444D-A7C9-CB4E776A9722}" destId="{E60D17C4-0832-4D4D-85E9-8FE38C1C17C3}" srcOrd="1" destOrd="0" presId="urn:microsoft.com/office/officeart/2005/8/layout/hierarchy3"/>
    <dgm:cxn modelId="{A0E223B4-BF77-441A-B21E-40E8781C8419}" type="presParOf" srcId="{E60D17C4-0832-4D4D-85E9-8FE38C1C17C3}" destId="{E8CBF200-2CB7-45B6-B2B3-6A97DCA9CCCE}" srcOrd="0" destOrd="0" presId="urn:microsoft.com/office/officeart/2005/8/layout/hierarchy3"/>
    <dgm:cxn modelId="{3BA28392-6DFD-453B-ADB7-A457E97D1AC0}" type="presParOf" srcId="{E60D17C4-0832-4D4D-85E9-8FE38C1C17C3}" destId="{81EE9990-047F-4137-97C5-518A7B1B0040}"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40F0EE5-9FAE-45E7-BF93-6F935AF93EC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de-DE"/>
        </a:p>
      </dgm:t>
    </dgm:pt>
    <dgm:pt modelId="{AAC7EDCD-16A4-42FD-AD76-045CED33D03C}">
      <dgm:prSet phldrT="[Text]" custT="1"/>
      <dgm:spPr>
        <a:solidFill>
          <a:srgbClr val="009539"/>
        </a:solidFill>
      </dgm:spPr>
      <dgm:t>
        <a:bodyPr/>
        <a:lstStyle/>
        <a:p>
          <a:r>
            <a:rPr lang="de-DE" sz="2000" dirty="0"/>
            <a:t>Allg. Chirurgie</a:t>
          </a:r>
        </a:p>
      </dgm:t>
    </dgm:pt>
    <dgm:pt modelId="{A9C2C09E-F851-4DEB-920D-85BB716357F1}" type="parTrans" cxnId="{07F5DB33-3EBE-4614-86CD-7E8E8F7DFD5F}">
      <dgm:prSet/>
      <dgm:spPr/>
      <dgm:t>
        <a:bodyPr/>
        <a:lstStyle/>
        <a:p>
          <a:endParaRPr lang="de-DE"/>
        </a:p>
      </dgm:t>
    </dgm:pt>
    <dgm:pt modelId="{E011CFBC-29CB-4500-97E0-1E035039A0EB}" type="sibTrans" cxnId="{07F5DB33-3EBE-4614-86CD-7E8E8F7DFD5F}">
      <dgm:prSet/>
      <dgm:spPr/>
      <dgm:t>
        <a:bodyPr/>
        <a:lstStyle/>
        <a:p>
          <a:endParaRPr lang="de-DE"/>
        </a:p>
      </dgm:t>
    </dgm:pt>
    <dgm:pt modelId="{49812467-9CC9-4BC8-A932-FC354D95992D}">
      <dgm:prSet phldrT="[Text]"/>
      <dgm:spPr/>
      <dgm:t>
        <a:bodyPr/>
        <a:lstStyle/>
        <a:p>
          <a:r>
            <a:rPr lang="de-DE" dirty="0"/>
            <a:t>Allgemeine Chirurgie</a:t>
          </a:r>
        </a:p>
      </dgm:t>
    </dgm:pt>
    <dgm:pt modelId="{1AAADE11-631B-45AC-9866-23AB9FDF270D}" type="parTrans" cxnId="{3C9C75E6-8062-4A41-B0A4-4FA213E8ABEF}">
      <dgm:prSet/>
      <dgm:spPr/>
      <dgm:t>
        <a:bodyPr/>
        <a:lstStyle/>
        <a:p>
          <a:endParaRPr lang="de-DE"/>
        </a:p>
      </dgm:t>
    </dgm:pt>
    <dgm:pt modelId="{D9142A70-A4B7-43C4-8653-C9739E6DF778}" type="sibTrans" cxnId="{3C9C75E6-8062-4A41-B0A4-4FA213E8ABEF}">
      <dgm:prSet/>
      <dgm:spPr/>
      <dgm:t>
        <a:bodyPr/>
        <a:lstStyle/>
        <a:p>
          <a:endParaRPr lang="de-DE"/>
        </a:p>
      </dgm:t>
    </dgm:pt>
    <dgm:pt modelId="{C9E4A068-7386-4DF0-87CC-40B8A7926A05}">
      <dgm:prSet phldrT="[Tex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marL="0" lvl="0" indent="0" algn="ctr" defTabSz="1066800">
            <a:lnSpc>
              <a:spcPct val="90000"/>
            </a:lnSpc>
            <a:spcBef>
              <a:spcPct val="0"/>
            </a:spcBef>
            <a:spcAft>
              <a:spcPct val="35000"/>
            </a:spcAft>
            <a:buNone/>
          </a:pPr>
          <a:r>
            <a:rPr lang="de-DE" sz="2000" kern="1200" dirty="0">
              <a:solidFill>
                <a:srgbClr val="FFFFFF"/>
              </a:solidFill>
              <a:latin typeface="Arial"/>
              <a:ea typeface="+mn-ea"/>
              <a:cs typeface="+mn-cs"/>
            </a:rPr>
            <a:t>Gefäß-chirurgie</a:t>
          </a:r>
        </a:p>
      </dgm:t>
    </dgm:pt>
    <dgm:pt modelId="{2B2B3B01-72FC-4AB9-BFAD-76EF0D283C00}" type="parTrans" cxnId="{153266FA-6068-4A43-92B8-385CCFF100EF}">
      <dgm:prSet/>
      <dgm:spPr/>
      <dgm:t>
        <a:bodyPr/>
        <a:lstStyle/>
        <a:p>
          <a:endParaRPr lang="de-DE"/>
        </a:p>
      </dgm:t>
    </dgm:pt>
    <dgm:pt modelId="{0B5A754C-F79D-46EF-AA11-8FEC3F5643C8}" type="sibTrans" cxnId="{153266FA-6068-4A43-92B8-385CCFF100EF}">
      <dgm:prSet/>
      <dgm:spPr/>
      <dgm:t>
        <a:bodyPr/>
        <a:lstStyle/>
        <a:p>
          <a:endParaRPr lang="de-DE"/>
        </a:p>
      </dgm:t>
    </dgm:pt>
    <dgm:pt modelId="{751AA30D-7C48-425F-8C0D-F25234A71D43}">
      <dgm:prSet phldrT="[Text]" custT="1"/>
      <dgm:spPr/>
      <dgm:t>
        <a:bodyPr/>
        <a:lstStyle/>
        <a:p>
          <a:r>
            <a:rPr lang="de-DE" sz="1400" dirty="0"/>
            <a:t>Bauchaorten-aneurysma</a:t>
          </a:r>
        </a:p>
      </dgm:t>
    </dgm:pt>
    <dgm:pt modelId="{EB5EFC42-F2F2-4D31-BB34-0DA2442D9D9D}" type="parTrans" cxnId="{643C031B-5A5F-4D0C-AD00-2CFB7FEC1344}">
      <dgm:prSet/>
      <dgm:spPr/>
      <dgm:t>
        <a:bodyPr/>
        <a:lstStyle/>
        <a:p>
          <a:endParaRPr lang="de-DE"/>
        </a:p>
      </dgm:t>
    </dgm:pt>
    <dgm:pt modelId="{FA937E34-2C53-4333-935C-BEC2AE920CFD}" type="sibTrans" cxnId="{643C031B-5A5F-4D0C-AD00-2CFB7FEC1344}">
      <dgm:prSet/>
      <dgm:spPr/>
      <dgm:t>
        <a:bodyPr/>
        <a:lstStyle/>
        <a:p>
          <a:endParaRPr lang="de-DE"/>
        </a:p>
      </dgm:t>
    </dgm:pt>
    <dgm:pt modelId="{4A92D632-6A78-458B-993A-A7D4DAEB8EE3}">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Carotis op./ </a:t>
          </a:r>
          <a:r>
            <a:rPr lang="de-DE" sz="1400" kern="1200" dirty="0" err="1">
              <a:solidFill>
                <a:srgbClr val="000000">
                  <a:hueOff val="0"/>
                  <a:satOff val="0"/>
                  <a:lumOff val="0"/>
                  <a:alphaOff val="0"/>
                </a:srgbClr>
              </a:solidFill>
              <a:latin typeface="Arial"/>
              <a:ea typeface="+mn-ea"/>
              <a:cs typeface="+mn-cs"/>
            </a:rPr>
            <a:t>intervent</a:t>
          </a:r>
          <a:r>
            <a:rPr lang="de-DE" sz="1400" kern="1200" dirty="0">
              <a:solidFill>
                <a:srgbClr val="000000">
                  <a:hueOff val="0"/>
                  <a:satOff val="0"/>
                  <a:lumOff val="0"/>
                  <a:alphaOff val="0"/>
                </a:srgbClr>
              </a:solidFill>
              <a:latin typeface="Arial"/>
              <a:ea typeface="+mn-ea"/>
              <a:cs typeface="+mn-cs"/>
            </a:rPr>
            <a:t>.</a:t>
          </a:r>
        </a:p>
      </dgm:t>
    </dgm:pt>
    <dgm:pt modelId="{66802A84-FD99-4B3E-997E-DF0DB43C36A4}" type="parTrans" cxnId="{CC4193AB-FB1A-46F2-8360-437C3C7E689D}">
      <dgm:prSet/>
      <dgm:spPr/>
      <dgm:t>
        <a:bodyPr/>
        <a:lstStyle/>
        <a:p>
          <a:endParaRPr lang="de-DE"/>
        </a:p>
      </dgm:t>
    </dgm:pt>
    <dgm:pt modelId="{E8CE755A-A84A-45BE-A908-FEDFCFC70A61}" type="sibTrans" cxnId="{CC4193AB-FB1A-46F2-8360-437C3C7E689D}">
      <dgm:prSet/>
      <dgm:spPr/>
      <dgm:t>
        <a:bodyPr/>
        <a:lstStyle/>
        <a:p>
          <a:endParaRPr lang="de-DE"/>
        </a:p>
      </dgm:t>
    </dgm:pt>
    <dgm:pt modelId="{FFA42438-877C-491A-8C8D-7C1D5F79F30F}">
      <dgm:prSet phldrT="[Text]" custT="1"/>
      <dgm:spPr/>
      <dgm:t>
        <a:bodyPr/>
        <a:lstStyle/>
        <a:p>
          <a:r>
            <a:rPr lang="de-DE" sz="1400" dirty="0"/>
            <a:t>Kompl. </a:t>
          </a:r>
          <a:r>
            <a:rPr lang="de-DE" sz="1400" dirty="0" err="1"/>
            <a:t>periph</a:t>
          </a:r>
          <a:r>
            <a:rPr lang="de-DE" sz="1400" dirty="0"/>
            <a:t>.  art. Gefäße</a:t>
          </a:r>
        </a:p>
      </dgm:t>
    </dgm:pt>
    <dgm:pt modelId="{E433BE27-23EC-4CA8-9845-7CA49E6D51B6}" type="parTrans" cxnId="{724F6A7D-E7B9-48E8-80DC-A5DBF38D6819}">
      <dgm:prSet/>
      <dgm:spPr/>
      <dgm:t>
        <a:bodyPr/>
        <a:lstStyle/>
        <a:p>
          <a:endParaRPr lang="de-DE"/>
        </a:p>
      </dgm:t>
    </dgm:pt>
    <dgm:pt modelId="{4B12B7E8-FB8A-4743-ABA0-627CFEF8DB2D}" type="sibTrans" cxnId="{724F6A7D-E7B9-48E8-80DC-A5DBF38D6819}">
      <dgm:prSet/>
      <dgm:spPr/>
      <dgm:t>
        <a:bodyPr/>
        <a:lstStyle/>
        <a:p>
          <a:endParaRPr lang="de-DE"/>
        </a:p>
      </dgm:t>
    </dgm:pt>
    <dgm:pt modelId="{613421DA-489D-4EE9-8F8D-976224063F4A}">
      <dgm:prSet phldrT="[Tex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algn="ctr"/>
          <a:r>
            <a:rPr lang="de-DE" sz="2400" dirty="0"/>
            <a:t>O&amp;U </a:t>
          </a:r>
        </a:p>
      </dgm:t>
    </dgm:pt>
    <dgm:pt modelId="{DC1ED468-7047-47DE-A3C2-394D1CAAE024}" type="parTrans" cxnId="{48F7ED7E-9487-4180-8204-36658F39B653}">
      <dgm:prSet/>
      <dgm:spPr/>
      <dgm:t>
        <a:bodyPr/>
        <a:lstStyle/>
        <a:p>
          <a:endParaRPr lang="de-DE"/>
        </a:p>
      </dgm:t>
    </dgm:pt>
    <dgm:pt modelId="{61577B41-FB85-4503-8F32-E22F01964551}" type="sibTrans" cxnId="{48F7ED7E-9487-4180-8204-36658F39B653}">
      <dgm:prSet/>
      <dgm:spPr/>
      <dgm:t>
        <a:bodyPr/>
        <a:lstStyle/>
        <a:p>
          <a:endParaRPr lang="de-DE"/>
        </a:p>
      </dgm:t>
    </dgm:pt>
    <dgm:pt modelId="{FFDFDA70-E596-49CB-8B72-F143AC4EC751}">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algn="ctr"/>
          <a:r>
            <a:rPr lang="de-DE" sz="1400" kern="1200" dirty="0" err="1">
              <a:solidFill>
                <a:srgbClr val="000000">
                  <a:hueOff val="0"/>
                  <a:satOff val="0"/>
                  <a:lumOff val="0"/>
                  <a:alphaOff val="0"/>
                </a:srgbClr>
              </a:solidFill>
              <a:latin typeface="+mn-lt"/>
              <a:ea typeface="+mn-ea"/>
              <a:cs typeface="+mn-cs"/>
            </a:rPr>
            <a:t>Endopro</a:t>
          </a:r>
          <a:r>
            <a:rPr lang="de-DE" sz="1400" kern="1200" dirty="0">
              <a:solidFill>
                <a:srgbClr val="000000">
                  <a:hueOff val="0"/>
                  <a:satOff val="0"/>
                  <a:lumOff val="0"/>
                  <a:alphaOff val="0"/>
                </a:srgbClr>
              </a:solidFill>
              <a:latin typeface="+mn-lt"/>
              <a:ea typeface="+mn-ea"/>
              <a:cs typeface="+mn-cs"/>
            </a:rPr>
            <a:t>-thetik</a:t>
          </a:r>
          <a:r>
            <a:rPr lang="de-DE" sz="1400" kern="1200" dirty="0">
              <a:latin typeface="+mn-lt"/>
            </a:rPr>
            <a:t> Hüfte</a:t>
          </a:r>
        </a:p>
      </dgm:t>
    </dgm:pt>
    <dgm:pt modelId="{E866F38A-7C51-4B28-97EE-71EF54D44A80}" type="parTrans" cxnId="{C3227103-347E-449D-8136-A9C7EC594CF0}">
      <dgm:prSet/>
      <dgm:spPr/>
      <dgm:t>
        <a:bodyPr/>
        <a:lstStyle/>
        <a:p>
          <a:endParaRPr lang="de-DE"/>
        </a:p>
      </dgm:t>
    </dgm:pt>
    <dgm:pt modelId="{31D742E1-BE0C-4D29-968F-801590013252}" type="sibTrans" cxnId="{C3227103-347E-449D-8136-A9C7EC594CF0}">
      <dgm:prSet/>
      <dgm:spPr/>
      <dgm:t>
        <a:bodyPr/>
        <a:lstStyle/>
        <a:p>
          <a:endParaRPr lang="de-DE"/>
        </a:p>
      </dgm:t>
    </dgm:pt>
    <dgm:pt modelId="{E422B1AD-BA61-4357-8973-8BFBAC230FD6}">
      <dgm:prSet phldrT="[Tex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algn="ctr"/>
          <a:r>
            <a:rPr lang="de-DE" sz="1400" kern="1200" dirty="0" err="1">
              <a:latin typeface="+mn-lt"/>
            </a:rPr>
            <a:t>Endopro</a:t>
          </a:r>
          <a:r>
            <a:rPr lang="de-DE" sz="1400" kern="1200" dirty="0">
              <a:latin typeface="+mn-lt"/>
            </a:rPr>
            <a:t>-thetik Knie</a:t>
          </a:r>
        </a:p>
      </dgm:t>
    </dgm:pt>
    <dgm:pt modelId="{A6859090-4941-4F44-994D-C05DFDC0BF6F}" type="parTrans" cxnId="{CAA4FED6-DC1C-41AC-A68B-98369A0EA84F}">
      <dgm:prSet/>
      <dgm:spPr/>
      <dgm:t>
        <a:bodyPr/>
        <a:lstStyle/>
        <a:p>
          <a:endParaRPr lang="de-DE"/>
        </a:p>
      </dgm:t>
    </dgm:pt>
    <dgm:pt modelId="{0C084366-CB4A-4624-B7F2-48995887AE01}" type="sibTrans" cxnId="{CAA4FED6-DC1C-41AC-A68B-98369A0EA84F}">
      <dgm:prSet/>
      <dgm:spPr/>
      <dgm:t>
        <a:bodyPr/>
        <a:lstStyle/>
        <a:p>
          <a:endParaRPr lang="de-DE"/>
        </a:p>
      </dgm:t>
    </dgm:pt>
    <dgm:pt modelId="{1665B18A-8AFC-476A-9D04-913E912E98BB}">
      <dgm:prSet custT="1"/>
      <dgm:spPr/>
      <dgm:t>
        <a:bodyPr/>
        <a:lstStyle/>
        <a:p>
          <a:pPr algn="ctr"/>
          <a:r>
            <a:rPr lang="de-DE" sz="1400" kern="1200" dirty="0">
              <a:latin typeface="+mn-lt"/>
            </a:rPr>
            <a:t>Revision </a:t>
          </a:r>
          <a:r>
            <a:rPr lang="de-DE" sz="1400" kern="1200" dirty="0" err="1">
              <a:latin typeface="+mn-lt"/>
            </a:rPr>
            <a:t>Hüftendo</a:t>
          </a:r>
          <a:r>
            <a:rPr lang="de-DE" sz="1400" kern="1200" dirty="0">
              <a:latin typeface="+mn-lt"/>
            </a:rPr>
            <a:t>-prothese</a:t>
          </a:r>
        </a:p>
      </dgm:t>
    </dgm:pt>
    <dgm:pt modelId="{971EB2AD-3911-4A3E-AFFF-D1CB964F6835}" type="parTrans" cxnId="{D22CC6A0-D725-4E63-ACDF-770D72E77068}">
      <dgm:prSet/>
      <dgm:spPr/>
      <dgm:t>
        <a:bodyPr/>
        <a:lstStyle/>
        <a:p>
          <a:endParaRPr lang="de-DE"/>
        </a:p>
      </dgm:t>
    </dgm:pt>
    <dgm:pt modelId="{5E969285-5AA7-49A5-B493-210FA0073735}" type="sibTrans" cxnId="{D22CC6A0-D725-4E63-ACDF-770D72E77068}">
      <dgm:prSet/>
      <dgm:spPr/>
      <dgm:t>
        <a:bodyPr/>
        <a:lstStyle/>
        <a:p>
          <a:endParaRPr lang="de-DE"/>
        </a:p>
      </dgm:t>
    </dgm:pt>
    <dgm:pt modelId="{11046F4F-CC73-48CF-8550-67510BA55AD7}">
      <dgm:prSet custT="1"/>
      <dgm:spPr/>
      <dgm:t>
        <a:bodyPr/>
        <a:lstStyle/>
        <a:p>
          <a:pPr algn="ctr"/>
          <a:r>
            <a:rPr lang="de-DE" sz="1400" kern="1200" dirty="0">
              <a:latin typeface="+mn-lt"/>
            </a:rPr>
            <a:t>Revision </a:t>
          </a:r>
          <a:r>
            <a:rPr lang="de-DE" sz="1400" kern="1200" dirty="0" err="1">
              <a:latin typeface="+mn-lt"/>
            </a:rPr>
            <a:t>Kniendo</a:t>
          </a:r>
          <a:r>
            <a:rPr lang="de-DE" sz="1400" kern="1200" dirty="0">
              <a:latin typeface="+mn-lt"/>
            </a:rPr>
            <a:t>-prothese</a:t>
          </a:r>
        </a:p>
      </dgm:t>
    </dgm:pt>
    <dgm:pt modelId="{F11A637B-FE89-49B1-B34D-4FA496426188}" type="parTrans" cxnId="{564AEA4F-8007-4DD0-BED9-588DACA37B13}">
      <dgm:prSet/>
      <dgm:spPr/>
      <dgm:t>
        <a:bodyPr/>
        <a:lstStyle/>
        <a:p>
          <a:endParaRPr lang="de-DE"/>
        </a:p>
      </dgm:t>
    </dgm:pt>
    <dgm:pt modelId="{8DA0E29A-5767-455D-92A3-1E7CE1FA0C7B}" type="sibTrans" cxnId="{564AEA4F-8007-4DD0-BED9-588DACA37B13}">
      <dgm:prSet/>
      <dgm:spPr/>
      <dgm:t>
        <a:bodyPr/>
        <a:lstStyle/>
        <a:p>
          <a:endParaRPr lang="de-DE"/>
        </a:p>
      </dgm:t>
    </dgm:pt>
    <dgm:pt modelId="{067DC10C-02E4-4641-9CCC-9C7D90AEF4A2}">
      <dgm:prSet custT="1"/>
      <dgm:spPr/>
      <dgm:t>
        <a:bodyPr/>
        <a:lstStyle/>
        <a:p>
          <a:pPr algn="ctr"/>
          <a:r>
            <a:rPr lang="de-DE" sz="1400" kern="1200" dirty="0">
              <a:latin typeface="+mn-lt"/>
            </a:rPr>
            <a:t>Wirbel-säulen-eingriffe</a:t>
          </a:r>
        </a:p>
      </dgm:t>
    </dgm:pt>
    <dgm:pt modelId="{E760B5C5-D2ED-43E3-8D28-B69D1659B65C}" type="parTrans" cxnId="{000BB70D-C376-490A-B4FF-DC3A67C5ED0A}">
      <dgm:prSet/>
      <dgm:spPr/>
      <dgm:t>
        <a:bodyPr/>
        <a:lstStyle/>
        <a:p>
          <a:endParaRPr lang="de-DE"/>
        </a:p>
      </dgm:t>
    </dgm:pt>
    <dgm:pt modelId="{3A2EAE41-F31A-40D3-AD6C-28341E02713D}" type="sibTrans" cxnId="{000BB70D-C376-490A-B4FF-DC3A67C5ED0A}">
      <dgm:prSet/>
      <dgm:spPr/>
      <dgm:t>
        <a:bodyPr/>
        <a:lstStyle/>
        <a:p>
          <a:endParaRPr lang="de-DE"/>
        </a:p>
      </dgm:t>
    </dgm:pt>
    <dgm:pt modelId="{9C1B880E-16AD-4E4E-BC86-4241D299D39F}">
      <dgm:prSet custT="1"/>
      <dgm:spPr>
        <a:solidFill>
          <a:srgbClr val="009539"/>
        </a:solidFill>
        <a:ln w="25400" cap="flat" cmpd="sng" algn="ctr">
          <a:solidFill>
            <a:srgbClr val="FFFFFF">
              <a:hueOff val="0"/>
              <a:satOff val="0"/>
              <a:lumOff val="0"/>
              <a:alphaOff val="0"/>
            </a:srgbClr>
          </a:solidFill>
          <a:prstDash val="solid"/>
        </a:ln>
        <a:effectLst/>
      </dgm:spPr>
      <dgm:t>
        <a:bodyPr spcFirstLastPara="0" vert="horz" wrap="square" lIns="45720" tIns="30480" rIns="45720" bIns="30480" numCol="1" spcCol="1270" anchor="ctr" anchorCtr="0"/>
        <a:lstStyle/>
        <a:p>
          <a:pPr marL="0" lvl="0" indent="0" algn="ctr" defTabSz="1066800">
            <a:lnSpc>
              <a:spcPct val="90000"/>
            </a:lnSpc>
            <a:spcBef>
              <a:spcPct val="0"/>
            </a:spcBef>
            <a:spcAft>
              <a:spcPct val="35000"/>
            </a:spcAft>
            <a:buNone/>
          </a:pPr>
          <a:r>
            <a:rPr lang="de-DE" sz="2000" kern="1200">
              <a:solidFill>
                <a:srgbClr val="FFFFFF"/>
              </a:solidFill>
              <a:latin typeface="Arial"/>
              <a:ea typeface="+mn-ea"/>
              <a:cs typeface="+mn-cs"/>
            </a:rPr>
            <a:t>…</a:t>
          </a:r>
          <a:endParaRPr lang="de-DE" sz="2000" kern="1200" dirty="0">
            <a:solidFill>
              <a:srgbClr val="FFFFFF"/>
            </a:solidFill>
            <a:latin typeface="Arial"/>
            <a:ea typeface="+mn-ea"/>
            <a:cs typeface="+mn-cs"/>
          </a:endParaRPr>
        </a:p>
      </dgm:t>
    </dgm:pt>
    <dgm:pt modelId="{6E772123-B781-4422-B456-DBA7FC78F369}" type="sibTrans" cxnId="{4434C24F-D899-43EC-9764-D04B1761D93F}">
      <dgm:prSet/>
      <dgm:spPr/>
      <dgm:t>
        <a:bodyPr/>
        <a:lstStyle/>
        <a:p>
          <a:endParaRPr lang="de-DE"/>
        </a:p>
      </dgm:t>
    </dgm:pt>
    <dgm:pt modelId="{42BB8276-275F-4982-8DEE-D73C7E1743AD}" type="parTrans" cxnId="{4434C24F-D899-43EC-9764-D04B1761D93F}">
      <dgm:prSet/>
      <dgm:spPr/>
      <dgm:t>
        <a:bodyPr/>
        <a:lstStyle/>
        <a:p>
          <a:endParaRPr lang="de-DE"/>
        </a:p>
      </dgm:t>
    </dgm:pt>
    <dgm:pt modelId="{4844B757-D9A1-4998-B231-00ECD5A7E0BA}">
      <dgm:prSe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endParaRPr lang="de-DE" sz="1400" kern="1200" dirty="0">
            <a:solidFill>
              <a:srgbClr val="000000">
                <a:hueOff val="0"/>
                <a:satOff val="0"/>
                <a:lumOff val="0"/>
                <a:alphaOff val="0"/>
              </a:srgbClr>
            </a:solidFill>
            <a:latin typeface="Arial"/>
            <a:ea typeface="+mn-ea"/>
            <a:cs typeface="+mn-cs"/>
          </a:endParaRPr>
        </a:p>
      </dgm:t>
    </dgm:pt>
    <dgm:pt modelId="{AC63037E-3563-44A8-83FE-2087C5076DBB}" type="sibTrans" cxnId="{EA20AC37-A84D-4063-9504-3395D354C375}">
      <dgm:prSet/>
      <dgm:spPr/>
      <dgm:t>
        <a:bodyPr/>
        <a:lstStyle/>
        <a:p>
          <a:endParaRPr lang="de-DE"/>
        </a:p>
      </dgm:t>
    </dgm:pt>
    <dgm:pt modelId="{0C53B367-6B17-4482-A2BC-C5626733E1C0}" type="parTrans" cxnId="{EA20AC37-A84D-4063-9504-3395D354C375}">
      <dgm:prSet/>
      <dgm:spPr/>
      <dgm:t>
        <a:bodyPr/>
        <a:lstStyle/>
        <a:p>
          <a:endParaRPr lang="de-DE"/>
        </a:p>
      </dgm:t>
    </dgm:pt>
    <dgm:pt modelId="{4E034B9D-65E7-476F-A78E-9AADDF8A6539}">
      <dgm:prSet custT="1"/>
      <dgm:spPr>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gm:spPr>
      <dgm:t>
        <a:bodyPr spcFirstLastPara="0" vert="horz" wrap="square" lIns="26670" tIns="17780" rIns="26670" bIns="17780" numCol="1" spcCol="1270" anchor="ctr" anchorCtr="0"/>
        <a:lstStyle/>
        <a:p>
          <a:pPr marL="0" lvl="0" indent="0" algn="ctr" defTabSz="622300">
            <a:lnSpc>
              <a:spcPct val="90000"/>
            </a:lnSpc>
            <a:spcBef>
              <a:spcPct val="0"/>
            </a:spcBef>
            <a:spcAft>
              <a:spcPct val="35000"/>
            </a:spcAft>
            <a:buNone/>
          </a:pPr>
          <a:endParaRPr lang="de-DE" sz="1400" kern="1200" dirty="0">
            <a:solidFill>
              <a:srgbClr val="000000">
                <a:hueOff val="0"/>
                <a:satOff val="0"/>
                <a:lumOff val="0"/>
                <a:alphaOff val="0"/>
              </a:srgbClr>
            </a:solidFill>
            <a:latin typeface="Arial"/>
            <a:ea typeface="+mn-ea"/>
            <a:cs typeface="+mn-cs"/>
          </a:endParaRPr>
        </a:p>
      </dgm:t>
    </dgm:pt>
    <dgm:pt modelId="{4D5F2EAE-645F-42B0-B63E-F11E6E8B01D7}" type="sibTrans" cxnId="{29A2CAC2-000D-4017-BE24-D65EB5CF9D95}">
      <dgm:prSet/>
      <dgm:spPr/>
      <dgm:t>
        <a:bodyPr/>
        <a:lstStyle/>
        <a:p>
          <a:endParaRPr lang="de-DE"/>
        </a:p>
      </dgm:t>
    </dgm:pt>
    <dgm:pt modelId="{79092587-5B34-4C36-906E-F2026359A1CC}" type="parTrans" cxnId="{29A2CAC2-000D-4017-BE24-D65EB5CF9D95}">
      <dgm:prSet/>
      <dgm:spPr/>
      <dgm:t>
        <a:bodyPr/>
        <a:lstStyle/>
        <a:p>
          <a:endParaRPr lang="de-DE"/>
        </a:p>
      </dgm:t>
    </dgm:pt>
    <dgm:pt modelId="{17571D49-E85A-43BC-990A-AA1FB41FDF2C}" type="pres">
      <dgm:prSet presAssocID="{D40F0EE5-9FAE-45E7-BF93-6F935AF93EC1}" presName="diagram" presStyleCnt="0">
        <dgm:presLayoutVars>
          <dgm:chPref val="1"/>
          <dgm:dir/>
          <dgm:animOne val="branch"/>
          <dgm:animLvl val="lvl"/>
          <dgm:resizeHandles/>
        </dgm:presLayoutVars>
      </dgm:prSet>
      <dgm:spPr/>
    </dgm:pt>
    <dgm:pt modelId="{53D933C6-4F9A-4D88-8E5C-FCC8B31040EF}" type="pres">
      <dgm:prSet presAssocID="{AAC7EDCD-16A4-42FD-AD76-045CED33D03C}" presName="root" presStyleCnt="0"/>
      <dgm:spPr/>
    </dgm:pt>
    <dgm:pt modelId="{FC07A95A-0349-4C21-8665-DE645C183032}" type="pres">
      <dgm:prSet presAssocID="{AAC7EDCD-16A4-42FD-AD76-045CED33D03C}" presName="rootComposite" presStyleCnt="0"/>
      <dgm:spPr/>
    </dgm:pt>
    <dgm:pt modelId="{C7CB81EB-92F1-4D42-83FC-272CB1FB2F8D}" type="pres">
      <dgm:prSet presAssocID="{AAC7EDCD-16A4-42FD-AD76-045CED33D03C}" presName="rootText" presStyleLbl="node1" presStyleIdx="0" presStyleCnt="4"/>
      <dgm:spPr/>
    </dgm:pt>
    <dgm:pt modelId="{7D268B50-1595-48CF-80F0-53712BF6C2F6}" type="pres">
      <dgm:prSet presAssocID="{AAC7EDCD-16A4-42FD-AD76-045CED33D03C}" presName="rootConnector" presStyleLbl="node1" presStyleIdx="0" presStyleCnt="4"/>
      <dgm:spPr/>
    </dgm:pt>
    <dgm:pt modelId="{DA83032E-209A-4CFF-A029-7DD4A4B75090}" type="pres">
      <dgm:prSet presAssocID="{AAC7EDCD-16A4-42FD-AD76-045CED33D03C}" presName="childShape" presStyleCnt="0"/>
      <dgm:spPr/>
    </dgm:pt>
    <dgm:pt modelId="{6E973110-51E0-47C5-8A63-933F390F7C20}" type="pres">
      <dgm:prSet presAssocID="{1AAADE11-631B-45AC-9866-23AB9FDF270D}" presName="Name13" presStyleLbl="parChTrans1D2" presStyleIdx="0" presStyleCnt="11"/>
      <dgm:spPr/>
    </dgm:pt>
    <dgm:pt modelId="{44A6BD95-4AA3-4E84-A80B-D54406748F24}" type="pres">
      <dgm:prSet presAssocID="{49812467-9CC9-4BC8-A932-FC354D95992D}" presName="childText" presStyleLbl="bgAcc1" presStyleIdx="0" presStyleCnt="11">
        <dgm:presLayoutVars>
          <dgm:bulletEnabled val="1"/>
        </dgm:presLayoutVars>
      </dgm:prSet>
      <dgm:spPr/>
    </dgm:pt>
    <dgm:pt modelId="{7DD92467-BBCE-4B11-8D11-A72C249373BD}" type="pres">
      <dgm:prSet presAssocID="{C9E4A068-7386-4DF0-87CC-40B8A7926A05}" presName="root" presStyleCnt="0"/>
      <dgm:spPr/>
    </dgm:pt>
    <dgm:pt modelId="{BE99F21C-54D8-4C2D-BEA2-BE6260463C07}" type="pres">
      <dgm:prSet presAssocID="{C9E4A068-7386-4DF0-87CC-40B8A7926A05}" presName="rootComposite" presStyleCnt="0"/>
      <dgm:spPr/>
    </dgm:pt>
    <dgm:pt modelId="{005586BC-0A3B-456C-9A86-8F09C72D7230}" type="pres">
      <dgm:prSet presAssocID="{C9E4A068-7386-4DF0-87CC-40B8A7926A05}" presName="rootText" presStyleLbl="node1" presStyleIdx="1" presStyleCnt="4"/>
      <dgm:spPr>
        <a:xfrm>
          <a:off x="3338214" y="496"/>
          <a:ext cx="2321718" cy="1160859"/>
        </a:xfrm>
        <a:prstGeom prst="roundRect">
          <a:avLst>
            <a:gd name="adj" fmla="val 10000"/>
          </a:avLst>
        </a:prstGeom>
      </dgm:spPr>
    </dgm:pt>
    <dgm:pt modelId="{40CA4ADF-6330-4C94-99F9-7D825085636B}" type="pres">
      <dgm:prSet presAssocID="{C9E4A068-7386-4DF0-87CC-40B8A7926A05}" presName="rootConnector" presStyleLbl="node1" presStyleIdx="1" presStyleCnt="4"/>
      <dgm:spPr/>
    </dgm:pt>
    <dgm:pt modelId="{2232CCD9-D2DE-4649-ADE5-D92B331B239A}" type="pres">
      <dgm:prSet presAssocID="{C9E4A068-7386-4DF0-87CC-40B8A7926A05}" presName="childShape" presStyleCnt="0"/>
      <dgm:spPr/>
    </dgm:pt>
    <dgm:pt modelId="{74BA7798-6B13-41D2-BD97-C684946B802F}" type="pres">
      <dgm:prSet presAssocID="{EB5EFC42-F2F2-4D31-BB34-0DA2442D9D9D}" presName="Name13" presStyleLbl="parChTrans1D2" presStyleIdx="1" presStyleCnt="11"/>
      <dgm:spPr/>
    </dgm:pt>
    <dgm:pt modelId="{45C4A2EA-6293-4E9A-8960-67D58C305130}" type="pres">
      <dgm:prSet presAssocID="{751AA30D-7C48-425F-8C0D-F25234A71D43}" presName="childText" presStyleLbl="bgAcc1" presStyleIdx="1" presStyleCnt="11" custScaleX="124447">
        <dgm:presLayoutVars>
          <dgm:bulletEnabled val="1"/>
        </dgm:presLayoutVars>
      </dgm:prSet>
      <dgm:spPr/>
    </dgm:pt>
    <dgm:pt modelId="{2E36E347-F19D-41A6-985E-B10575BD95D3}" type="pres">
      <dgm:prSet presAssocID="{66802A84-FD99-4B3E-997E-DF0DB43C36A4}" presName="Name13" presStyleLbl="parChTrans1D2" presStyleIdx="2" presStyleCnt="11"/>
      <dgm:spPr/>
    </dgm:pt>
    <dgm:pt modelId="{C76852F6-0749-4F26-A75F-B9E86A8408EC}" type="pres">
      <dgm:prSet presAssocID="{4A92D632-6A78-458B-993A-A7D4DAEB8EE3}" presName="childText" presStyleLbl="bgAcc1" presStyleIdx="2" presStyleCnt="11" custScaleX="113054">
        <dgm:presLayoutVars>
          <dgm:bulletEnabled val="1"/>
        </dgm:presLayoutVars>
      </dgm:prSet>
      <dgm:spPr>
        <a:xfrm>
          <a:off x="2844638" y="1654365"/>
          <a:ext cx="1058433" cy="661520"/>
        </a:xfrm>
        <a:prstGeom prst="roundRect">
          <a:avLst>
            <a:gd name="adj" fmla="val 10000"/>
          </a:avLst>
        </a:prstGeom>
      </dgm:spPr>
    </dgm:pt>
    <dgm:pt modelId="{42D0C4F0-5033-4388-B4E4-7910DE9DE762}" type="pres">
      <dgm:prSet presAssocID="{E433BE27-23EC-4CA8-9845-7CA49E6D51B6}" presName="Name13" presStyleLbl="parChTrans1D2" presStyleIdx="3" presStyleCnt="11"/>
      <dgm:spPr/>
    </dgm:pt>
    <dgm:pt modelId="{7F8C1988-F127-4CCB-847D-6B039CE2FAA5}" type="pres">
      <dgm:prSet presAssocID="{FFA42438-877C-491A-8C8D-7C1D5F79F30F}" presName="childText" presStyleLbl="bgAcc1" presStyleIdx="3" presStyleCnt="11" custScaleX="113054">
        <dgm:presLayoutVars>
          <dgm:bulletEnabled val="1"/>
        </dgm:presLayoutVars>
      </dgm:prSet>
      <dgm:spPr/>
    </dgm:pt>
    <dgm:pt modelId="{00DDBF25-EAFC-4AB1-BEED-DC02F52A6B15}" type="pres">
      <dgm:prSet presAssocID="{613421DA-489D-4EE9-8F8D-976224063F4A}" presName="root" presStyleCnt="0"/>
      <dgm:spPr/>
    </dgm:pt>
    <dgm:pt modelId="{BF9093D1-F5D5-4153-A75B-C284C63F2CDD}" type="pres">
      <dgm:prSet presAssocID="{613421DA-489D-4EE9-8F8D-976224063F4A}" presName="rootComposite" presStyleCnt="0"/>
      <dgm:spPr/>
    </dgm:pt>
    <dgm:pt modelId="{F32E5D36-A754-46A8-9B75-56CD1D0922A6}" type="pres">
      <dgm:prSet presAssocID="{613421DA-489D-4EE9-8F8D-976224063F4A}" presName="rootText" presStyleLbl="node1" presStyleIdx="2" presStyleCnt="4" custLinFactNeighborX="-523" custLinFactNeighborY="-363"/>
      <dgm:spPr>
        <a:xfrm>
          <a:off x="4329410" y="3100"/>
          <a:ext cx="1708546" cy="854273"/>
        </a:xfrm>
        <a:prstGeom prst="roundRect">
          <a:avLst>
            <a:gd name="adj" fmla="val 10000"/>
          </a:avLst>
        </a:prstGeom>
      </dgm:spPr>
    </dgm:pt>
    <dgm:pt modelId="{6D558162-A349-4CD8-9CD1-73ED9689AD99}" type="pres">
      <dgm:prSet presAssocID="{613421DA-489D-4EE9-8F8D-976224063F4A}" presName="rootConnector" presStyleLbl="node1" presStyleIdx="2" presStyleCnt="4"/>
      <dgm:spPr/>
    </dgm:pt>
    <dgm:pt modelId="{E264DE1B-C95D-4CD3-B4B3-EC993F7A499E}" type="pres">
      <dgm:prSet presAssocID="{613421DA-489D-4EE9-8F8D-976224063F4A}" presName="childShape" presStyleCnt="0"/>
      <dgm:spPr/>
    </dgm:pt>
    <dgm:pt modelId="{AF224DBE-2916-42F8-BE60-00E386A1C2AB}" type="pres">
      <dgm:prSet presAssocID="{E866F38A-7C51-4B28-97EE-71EF54D44A80}" presName="Name13" presStyleLbl="parChTrans1D2" presStyleIdx="4" presStyleCnt="11"/>
      <dgm:spPr/>
    </dgm:pt>
    <dgm:pt modelId="{D89A4411-8DAB-490B-8A47-223744D86C81}" type="pres">
      <dgm:prSet presAssocID="{FFDFDA70-E596-49CB-8B72-F143AC4EC751}" presName="childText" presStyleLbl="bgAcc1" presStyleIdx="4" presStyleCnt="11">
        <dgm:presLayoutVars>
          <dgm:bulletEnabled val="1"/>
        </dgm:presLayoutVars>
      </dgm:prSet>
      <dgm:spPr>
        <a:xfrm>
          <a:off x="4671119" y="1070942"/>
          <a:ext cx="1366837" cy="854273"/>
        </a:xfrm>
        <a:prstGeom prst="roundRect">
          <a:avLst>
            <a:gd name="adj" fmla="val 10000"/>
          </a:avLst>
        </a:prstGeom>
      </dgm:spPr>
    </dgm:pt>
    <dgm:pt modelId="{8800A9AF-9D58-402F-AA56-83A41502DE92}" type="pres">
      <dgm:prSet presAssocID="{A6859090-4941-4F44-994D-C05DFDC0BF6F}" presName="Name13" presStyleLbl="parChTrans1D2" presStyleIdx="5" presStyleCnt="11"/>
      <dgm:spPr/>
    </dgm:pt>
    <dgm:pt modelId="{B8D0F78A-6ABD-45C8-9547-38A2663B0C4E}" type="pres">
      <dgm:prSet presAssocID="{E422B1AD-BA61-4357-8973-8BFBAC230FD6}" presName="childText" presStyleLbl="bgAcc1" presStyleIdx="5" presStyleCnt="11">
        <dgm:presLayoutVars>
          <dgm:bulletEnabled val="1"/>
        </dgm:presLayoutVars>
      </dgm:prSet>
      <dgm:spPr/>
    </dgm:pt>
    <dgm:pt modelId="{BC455B43-6AFF-436F-A303-24E76BC868D4}" type="pres">
      <dgm:prSet presAssocID="{971EB2AD-3911-4A3E-AFFF-D1CB964F6835}" presName="Name13" presStyleLbl="parChTrans1D2" presStyleIdx="6" presStyleCnt="11"/>
      <dgm:spPr/>
    </dgm:pt>
    <dgm:pt modelId="{D380BCDF-2AD2-480D-9424-484F72487376}" type="pres">
      <dgm:prSet presAssocID="{1665B18A-8AFC-476A-9D04-913E912E98BB}" presName="childText" presStyleLbl="bgAcc1" presStyleIdx="6" presStyleCnt="11">
        <dgm:presLayoutVars>
          <dgm:bulletEnabled val="1"/>
        </dgm:presLayoutVars>
      </dgm:prSet>
      <dgm:spPr/>
    </dgm:pt>
    <dgm:pt modelId="{BF75BE56-8C36-4482-B975-802BEA840781}" type="pres">
      <dgm:prSet presAssocID="{F11A637B-FE89-49B1-B34D-4FA496426188}" presName="Name13" presStyleLbl="parChTrans1D2" presStyleIdx="7" presStyleCnt="11"/>
      <dgm:spPr/>
    </dgm:pt>
    <dgm:pt modelId="{22E9FFBA-444F-434C-BCAC-20AE1CCB406D}" type="pres">
      <dgm:prSet presAssocID="{11046F4F-CC73-48CF-8550-67510BA55AD7}" presName="childText" presStyleLbl="bgAcc1" presStyleIdx="7" presStyleCnt="11">
        <dgm:presLayoutVars>
          <dgm:bulletEnabled val="1"/>
        </dgm:presLayoutVars>
      </dgm:prSet>
      <dgm:spPr/>
    </dgm:pt>
    <dgm:pt modelId="{8D61DFEF-7471-48B5-805E-F5E7D4E85F35}" type="pres">
      <dgm:prSet presAssocID="{E760B5C5-D2ED-43E3-8D28-B69D1659B65C}" presName="Name13" presStyleLbl="parChTrans1D2" presStyleIdx="8" presStyleCnt="11"/>
      <dgm:spPr/>
    </dgm:pt>
    <dgm:pt modelId="{EF27D9DA-02B1-4E42-AD2E-652A366A0D09}" type="pres">
      <dgm:prSet presAssocID="{067DC10C-02E4-4641-9CCC-9C7D90AEF4A2}" presName="childText" presStyleLbl="bgAcc1" presStyleIdx="8" presStyleCnt="11">
        <dgm:presLayoutVars>
          <dgm:bulletEnabled val="1"/>
        </dgm:presLayoutVars>
      </dgm:prSet>
      <dgm:spPr/>
    </dgm:pt>
    <dgm:pt modelId="{D4F8CCF9-ED66-40DC-B997-6AF963829899}" type="pres">
      <dgm:prSet presAssocID="{9C1B880E-16AD-4E4E-BC86-4241D299D39F}" presName="root" presStyleCnt="0"/>
      <dgm:spPr/>
    </dgm:pt>
    <dgm:pt modelId="{A65831AC-EC75-4B05-B4B0-56C01DE4DF7F}" type="pres">
      <dgm:prSet presAssocID="{9C1B880E-16AD-4E4E-BC86-4241D299D39F}" presName="rootComposite" presStyleCnt="0"/>
      <dgm:spPr/>
    </dgm:pt>
    <dgm:pt modelId="{125294C0-2AC3-4C0D-934E-F949AE4530C3}" type="pres">
      <dgm:prSet presAssocID="{9C1B880E-16AD-4E4E-BC86-4241D299D39F}" presName="rootText" presStyleLbl="node1" presStyleIdx="3" presStyleCnt="4"/>
      <dgm:spPr>
        <a:xfrm>
          <a:off x="5887634" y="563"/>
          <a:ext cx="1323041" cy="661520"/>
        </a:xfrm>
        <a:prstGeom prst="roundRect">
          <a:avLst>
            <a:gd name="adj" fmla="val 10000"/>
          </a:avLst>
        </a:prstGeom>
      </dgm:spPr>
    </dgm:pt>
    <dgm:pt modelId="{1023A2DE-5F13-4DE0-B680-184D391FD5AF}" type="pres">
      <dgm:prSet presAssocID="{9C1B880E-16AD-4E4E-BC86-4241D299D39F}" presName="rootConnector" presStyleLbl="node1" presStyleIdx="3" presStyleCnt="4"/>
      <dgm:spPr/>
    </dgm:pt>
    <dgm:pt modelId="{67938824-0E1B-4922-B52C-E84A49EC0531}" type="pres">
      <dgm:prSet presAssocID="{9C1B880E-16AD-4E4E-BC86-4241D299D39F}" presName="childShape" presStyleCnt="0"/>
      <dgm:spPr/>
    </dgm:pt>
    <dgm:pt modelId="{B67706C5-4EE6-4097-9BDA-316D46D104C4}" type="pres">
      <dgm:prSet presAssocID="{79092587-5B34-4C36-906E-F2026359A1CC}" presName="Name13" presStyleLbl="parChTrans1D2" presStyleIdx="9" presStyleCnt="11"/>
      <dgm:spPr/>
    </dgm:pt>
    <dgm:pt modelId="{15E50D0F-5471-4F46-9CCE-9A36455BCA49}" type="pres">
      <dgm:prSet presAssocID="{4E034B9D-65E7-476F-A78E-9AADDF8A6539}" presName="childText" presStyleLbl="bgAcc1" presStyleIdx="9" presStyleCnt="11">
        <dgm:presLayoutVars>
          <dgm:bulletEnabled val="1"/>
        </dgm:presLayoutVars>
      </dgm:prSet>
      <dgm:spPr>
        <a:xfrm>
          <a:off x="6152242" y="827464"/>
          <a:ext cx="1058433" cy="661520"/>
        </a:xfrm>
        <a:prstGeom prst="roundRect">
          <a:avLst>
            <a:gd name="adj" fmla="val 10000"/>
          </a:avLst>
        </a:prstGeom>
      </dgm:spPr>
    </dgm:pt>
    <dgm:pt modelId="{726B4F1C-66B7-414B-9D33-4B88CABF2379}" type="pres">
      <dgm:prSet presAssocID="{0C53B367-6B17-4482-A2BC-C5626733E1C0}" presName="Name13" presStyleLbl="parChTrans1D2" presStyleIdx="10" presStyleCnt="11"/>
      <dgm:spPr/>
    </dgm:pt>
    <dgm:pt modelId="{27FA6DEE-7A84-4727-ACC6-D7D947EC3984}" type="pres">
      <dgm:prSet presAssocID="{4844B757-D9A1-4998-B231-00ECD5A7E0BA}" presName="childText" presStyleLbl="bgAcc1" presStyleIdx="10" presStyleCnt="11">
        <dgm:presLayoutVars>
          <dgm:bulletEnabled val="1"/>
        </dgm:presLayoutVars>
      </dgm:prSet>
      <dgm:spPr>
        <a:xfrm>
          <a:off x="6152242" y="1654365"/>
          <a:ext cx="1058433" cy="661520"/>
        </a:xfrm>
        <a:prstGeom prst="roundRect">
          <a:avLst>
            <a:gd name="adj" fmla="val 10000"/>
          </a:avLst>
        </a:prstGeom>
      </dgm:spPr>
    </dgm:pt>
  </dgm:ptLst>
  <dgm:cxnLst>
    <dgm:cxn modelId="{C3227103-347E-449D-8136-A9C7EC594CF0}" srcId="{613421DA-489D-4EE9-8F8D-976224063F4A}" destId="{FFDFDA70-E596-49CB-8B72-F143AC4EC751}" srcOrd="0" destOrd="0" parTransId="{E866F38A-7C51-4B28-97EE-71EF54D44A80}" sibTransId="{31D742E1-BE0C-4D29-968F-801590013252}"/>
    <dgm:cxn modelId="{DFB32808-3C2E-42E9-A2A7-41401A1EB12C}" type="presOf" srcId="{4844B757-D9A1-4998-B231-00ECD5A7E0BA}" destId="{27FA6DEE-7A84-4727-ACC6-D7D947EC3984}" srcOrd="0" destOrd="0" presId="urn:microsoft.com/office/officeart/2005/8/layout/hierarchy3"/>
    <dgm:cxn modelId="{49E0300B-33F9-49C9-BECB-8989E8C3FAF0}" type="presOf" srcId="{4E034B9D-65E7-476F-A78E-9AADDF8A6539}" destId="{15E50D0F-5471-4F46-9CCE-9A36455BCA49}" srcOrd="0" destOrd="0" presId="urn:microsoft.com/office/officeart/2005/8/layout/hierarchy3"/>
    <dgm:cxn modelId="{000BB70D-C376-490A-B4FF-DC3A67C5ED0A}" srcId="{613421DA-489D-4EE9-8F8D-976224063F4A}" destId="{067DC10C-02E4-4641-9CCC-9C7D90AEF4A2}" srcOrd="4" destOrd="0" parTransId="{E760B5C5-D2ED-43E3-8D28-B69D1659B65C}" sibTransId="{3A2EAE41-F31A-40D3-AD6C-28341E02713D}"/>
    <dgm:cxn modelId="{07653816-6F17-4BBA-B525-EC5502772464}" type="presOf" srcId="{0C53B367-6B17-4482-A2BC-C5626733E1C0}" destId="{726B4F1C-66B7-414B-9D33-4B88CABF2379}" srcOrd="0" destOrd="0" presId="urn:microsoft.com/office/officeart/2005/8/layout/hierarchy3"/>
    <dgm:cxn modelId="{643C031B-5A5F-4D0C-AD00-2CFB7FEC1344}" srcId="{C9E4A068-7386-4DF0-87CC-40B8A7926A05}" destId="{751AA30D-7C48-425F-8C0D-F25234A71D43}" srcOrd="0" destOrd="0" parTransId="{EB5EFC42-F2F2-4D31-BB34-0DA2442D9D9D}" sibTransId="{FA937E34-2C53-4333-935C-BEC2AE920CFD}"/>
    <dgm:cxn modelId="{CB401E29-620E-46F1-9A2C-9DC76100B6B4}" type="presOf" srcId="{AAC7EDCD-16A4-42FD-AD76-045CED33D03C}" destId="{7D268B50-1595-48CF-80F0-53712BF6C2F6}" srcOrd="1" destOrd="0" presId="urn:microsoft.com/office/officeart/2005/8/layout/hierarchy3"/>
    <dgm:cxn modelId="{24CC6E29-9C32-4D2F-B452-63B5DE73C5EF}" type="presOf" srcId="{1AAADE11-631B-45AC-9866-23AB9FDF270D}" destId="{6E973110-51E0-47C5-8A63-933F390F7C20}" srcOrd="0" destOrd="0" presId="urn:microsoft.com/office/officeart/2005/8/layout/hierarchy3"/>
    <dgm:cxn modelId="{07F5DB33-3EBE-4614-86CD-7E8E8F7DFD5F}" srcId="{D40F0EE5-9FAE-45E7-BF93-6F935AF93EC1}" destId="{AAC7EDCD-16A4-42FD-AD76-045CED33D03C}" srcOrd="0" destOrd="0" parTransId="{A9C2C09E-F851-4DEB-920D-85BB716357F1}" sibTransId="{E011CFBC-29CB-4500-97E0-1E035039A0EB}"/>
    <dgm:cxn modelId="{AAD78036-377E-42F8-AA80-8FEA7B1EA1DC}" type="presOf" srcId="{E422B1AD-BA61-4357-8973-8BFBAC230FD6}" destId="{B8D0F78A-6ABD-45C8-9547-38A2663B0C4E}" srcOrd="0" destOrd="0" presId="urn:microsoft.com/office/officeart/2005/8/layout/hierarchy3"/>
    <dgm:cxn modelId="{EA20AC37-A84D-4063-9504-3395D354C375}" srcId="{9C1B880E-16AD-4E4E-BC86-4241D299D39F}" destId="{4844B757-D9A1-4998-B231-00ECD5A7E0BA}" srcOrd="1" destOrd="0" parTransId="{0C53B367-6B17-4482-A2BC-C5626733E1C0}" sibTransId="{AC63037E-3563-44A8-83FE-2087C5076DBB}"/>
    <dgm:cxn modelId="{10D8693E-B2E2-4745-A3D4-EDBEA2B6E078}" type="presOf" srcId="{FFDFDA70-E596-49CB-8B72-F143AC4EC751}" destId="{D89A4411-8DAB-490B-8A47-223744D86C81}" srcOrd="0" destOrd="0" presId="urn:microsoft.com/office/officeart/2005/8/layout/hierarchy3"/>
    <dgm:cxn modelId="{4D662446-2C30-488C-9EE8-FA7228B8530E}" type="presOf" srcId="{9C1B880E-16AD-4E4E-BC86-4241D299D39F}" destId="{1023A2DE-5F13-4DE0-B680-184D391FD5AF}" srcOrd="1" destOrd="0" presId="urn:microsoft.com/office/officeart/2005/8/layout/hierarchy3"/>
    <dgm:cxn modelId="{93854166-17EA-490B-9F5B-DF93603BB3C3}" type="presOf" srcId="{EB5EFC42-F2F2-4D31-BB34-0DA2442D9D9D}" destId="{74BA7798-6B13-41D2-BD97-C684946B802F}" srcOrd="0" destOrd="0" presId="urn:microsoft.com/office/officeart/2005/8/layout/hierarchy3"/>
    <dgm:cxn modelId="{3A800E4D-E900-4AFE-B214-4A8A8230EA53}" type="presOf" srcId="{C9E4A068-7386-4DF0-87CC-40B8A7926A05}" destId="{40CA4ADF-6330-4C94-99F9-7D825085636B}" srcOrd="1" destOrd="0" presId="urn:microsoft.com/office/officeart/2005/8/layout/hierarchy3"/>
    <dgm:cxn modelId="{BD15916F-D35F-4F6C-9608-0C4A969B95B4}" type="presOf" srcId="{A6859090-4941-4F44-994D-C05DFDC0BF6F}" destId="{8800A9AF-9D58-402F-AA56-83A41502DE92}" srcOrd="0" destOrd="0" presId="urn:microsoft.com/office/officeart/2005/8/layout/hierarchy3"/>
    <dgm:cxn modelId="{4434C24F-D899-43EC-9764-D04B1761D93F}" srcId="{D40F0EE5-9FAE-45E7-BF93-6F935AF93EC1}" destId="{9C1B880E-16AD-4E4E-BC86-4241D299D39F}" srcOrd="3" destOrd="0" parTransId="{42BB8276-275F-4982-8DEE-D73C7E1743AD}" sibTransId="{6E772123-B781-4422-B456-DBA7FC78F369}"/>
    <dgm:cxn modelId="{564AEA4F-8007-4DD0-BED9-588DACA37B13}" srcId="{613421DA-489D-4EE9-8F8D-976224063F4A}" destId="{11046F4F-CC73-48CF-8550-67510BA55AD7}" srcOrd="3" destOrd="0" parTransId="{F11A637B-FE89-49B1-B34D-4FA496426188}" sibTransId="{8DA0E29A-5767-455D-92A3-1E7CE1FA0C7B}"/>
    <dgm:cxn modelId="{F4714250-5993-48F6-8A51-E1017A21B1CB}" type="presOf" srcId="{49812467-9CC9-4BC8-A932-FC354D95992D}" destId="{44A6BD95-4AA3-4E84-A80B-D54406748F24}" srcOrd="0" destOrd="0" presId="urn:microsoft.com/office/officeart/2005/8/layout/hierarchy3"/>
    <dgm:cxn modelId="{FF77A150-F19B-4AB7-B627-76893D0FDBE6}" type="presOf" srcId="{613421DA-489D-4EE9-8F8D-976224063F4A}" destId="{F32E5D36-A754-46A8-9B75-56CD1D0922A6}" srcOrd="0" destOrd="0" presId="urn:microsoft.com/office/officeart/2005/8/layout/hierarchy3"/>
    <dgm:cxn modelId="{A0961374-BE9C-4A90-8A6F-09E831FDA083}" type="presOf" srcId="{1665B18A-8AFC-476A-9D04-913E912E98BB}" destId="{D380BCDF-2AD2-480D-9424-484F72487376}" srcOrd="0" destOrd="0" presId="urn:microsoft.com/office/officeart/2005/8/layout/hierarchy3"/>
    <dgm:cxn modelId="{B2DC4D74-A9EF-4A98-893A-987CFF1410BD}" type="presOf" srcId="{66802A84-FD99-4B3E-997E-DF0DB43C36A4}" destId="{2E36E347-F19D-41A6-985E-B10575BD95D3}" srcOrd="0" destOrd="0" presId="urn:microsoft.com/office/officeart/2005/8/layout/hierarchy3"/>
    <dgm:cxn modelId="{724F6A7D-E7B9-48E8-80DC-A5DBF38D6819}" srcId="{C9E4A068-7386-4DF0-87CC-40B8A7926A05}" destId="{FFA42438-877C-491A-8C8D-7C1D5F79F30F}" srcOrd="2" destOrd="0" parTransId="{E433BE27-23EC-4CA8-9845-7CA49E6D51B6}" sibTransId="{4B12B7E8-FB8A-4743-ABA0-627CFEF8DB2D}"/>
    <dgm:cxn modelId="{48F7ED7E-9487-4180-8204-36658F39B653}" srcId="{D40F0EE5-9FAE-45E7-BF93-6F935AF93EC1}" destId="{613421DA-489D-4EE9-8F8D-976224063F4A}" srcOrd="2" destOrd="0" parTransId="{DC1ED468-7047-47DE-A3C2-394D1CAAE024}" sibTransId="{61577B41-FB85-4503-8F32-E22F01964551}"/>
    <dgm:cxn modelId="{D85A5B86-5DF8-4841-8B1B-289CD4A0F6A6}" type="presOf" srcId="{E433BE27-23EC-4CA8-9845-7CA49E6D51B6}" destId="{42D0C4F0-5033-4388-B4E4-7910DE9DE762}" srcOrd="0" destOrd="0" presId="urn:microsoft.com/office/officeart/2005/8/layout/hierarchy3"/>
    <dgm:cxn modelId="{A09D398F-579C-4194-AF17-D83B5F5C6925}" type="presOf" srcId="{9C1B880E-16AD-4E4E-BC86-4241D299D39F}" destId="{125294C0-2AC3-4C0D-934E-F949AE4530C3}" srcOrd="0" destOrd="0" presId="urn:microsoft.com/office/officeart/2005/8/layout/hierarchy3"/>
    <dgm:cxn modelId="{B2C3818F-FBF7-411A-A66A-274510CE0CA3}" type="presOf" srcId="{751AA30D-7C48-425F-8C0D-F25234A71D43}" destId="{45C4A2EA-6293-4E9A-8960-67D58C305130}" srcOrd="0" destOrd="0" presId="urn:microsoft.com/office/officeart/2005/8/layout/hierarchy3"/>
    <dgm:cxn modelId="{2A35539B-9CF0-4501-8F96-8CA4E1F25425}" type="presOf" srcId="{11046F4F-CC73-48CF-8550-67510BA55AD7}" destId="{22E9FFBA-444F-434C-BCAC-20AE1CCB406D}" srcOrd="0" destOrd="0" presId="urn:microsoft.com/office/officeart/2005/8/layout/hierarchy3"/>
    <dgm:cxn modelId="{D22CC6A0-D725-4E63-ACDF-770D72E77068}" srcId="{613421DA-489D-4EE9-8F8D-976224063F4A}" destId="{1665B18A-8AFC-476A-9D04-913E912E98BB}" srcOrd="2" destOrd="0" parTransId="{971EB2AD-3911-4A3E-AFFF-D1CB964F6835}" sibTransId="{5E969285-5AA7-49A5-B493-210FA0073735}"/>
    <dgm:cxn modelId="{2C7318A5-56F2-40B2-AD23-7AAA392B115C}" type="presOf" srcId="{4A92D632-6A78-458B-993A-A7D4DAEB8EE3}" destId="{C76852F6-0749-4F26-A75F-B9E86A8408EC}" srcOrd="0" destOrd="0" presId="urn:microsoft.com/office/officeart/2005/8/layout/hierarchy3"/>
    <dgm:cxn modelId="{55E374A7-49E2-4414-9BF6-270500283EC7}" type="presOf" srcId="{F11A637B-FE89-49B1-B34D-4FA496426188}" destId="{BF75BE56-8C36-4482-B975-802BEA840781}" srcOrd="0" destOrd="0" presId="urn:microsoft.com/office/officeart/2005/8/layout/hierarchy3"/>
    <dgm:cxn modelId="{CC4193AB-FB1A-46F2-8360-437C3C7E689D}" srcId="{C9E4A068-7386-4DF0-87CC-40B8A7926A05}" destId="{4A92D632-6A78-458B-993A-A7D4DAEB8EE3}" srcOrd="1" destOrd="0" parTransId="{66802A84-FD99-4B3E-997E-DF0DB43C36A4}" sibTransId="{E8CE755A-A84A-45BE-A908-FEDFCFC70A61}"/>
    <dgm:cxn modelId="{ABDDF8B0-19F1-48E9-9EA8-C6A1B9C51A53}" type="presOf" srcId="{971EB2AD-3911-4A3E-AFFF-D1CB964F6835}" destId="{BC455B43-6AFF-436F-A303-24E76BC868D4}" srcOrd="0" destOrd="0" presId="urn:microsoft.com/office/officeart/2005/8/layout/hierarchy3"/>
    <dgm:cxn modelId="{29A2CAC2-000D-4017-BE24-D65EB5CF9D95}" srcId="{9C1B880E-16AD-4E4E-BC86-4241D299D39F}" destId="{4E034B9D-65E7-476F-A78E-9AADDF8A6539}" srcOrd="0" destOrd="0" parTransId="{79092587-5B34-4C36-906E-F2026359A1CC}" sibTransId="{4D5F2EAE-645F-42B0-B63E-F11E6E8B01D7}"/>
    <dgm:cxn modelId="{519C51C9-68BF-40DB-93EE-BFA463476921}" type="presOf" srcId="{C9E4A068-7386-4DF0-87CC-40B8A7926A05}" destId="{005586BC-0A3B-456C-9A86-8F09C72D7230}" srcOrd="0" destOrd="0" presId="urn:microsoft.com/office/officeart/2005/8/layout/hierarchy3"/>
    <dgm:cxn modelId="{8D78CECB-E0B1-4F43-A180-990C694014B5}" type="presOf" srcId="{FFA42438-877C-491A-8C8D-7C1D5F79F30F}" destId="{7F8C1988-F127-4CCB-847D-6B039CE2FAA5}" srcOrd="0" destOrd="0" presId="urn:microsoft.com/office/officeart/2005/8/layout/hierarchy3"/>
    <dgm:cxn modelId="{831F2FCE-7ACF-420C-848B-F17214036B16}" type="presOf" srcId="{79092587-5B34-4C36-906E-F2026359A1CC}" destId="{B67706C5-4EE6-4097-9BDA-316D46D104C4}" srcOrd="0" destOrd="0" presId="urn:microsoft.com/office/officeart/2005/8/layout/hierarchy3"/>
    <dgm:cxn modelId="{D53F80D3-CDCC-49EF-8CD7-591DFD40A3E4}" type="presOf" srcId="{E760B5C5-D2ED-43E3-8D28-B69D1659B65C}" destId="{8D61DFEF-7471-48B5-805E-F5E7D4E85F35}" srcOrd="0" destOrd="0" presId="urn:microsoft.com/office/officeart/2005/8/layout/hierarchy3"/>
    <dgm:cxn modelId="{4A0EE0D5-C7C3-456A-BAC8-0B506F3A493C}" type="presOf" srcId="{067DC10C-02E4-4641-9CCC-9C7D90AEF4A2}" destId="{EF27D9DA-02B1-4E42-AD2E-652A366A0D09}" srcOrd="0" destOrd="0" presId="urn:microsoft.com/office/officeart/2005/8/layout/hierarchy3"/>
    <dgm:cxn modelId="{CAA4FED6-DC1C-41AC-A68B-98369A0EA84F}" srcId="{613421DA-489D-4EE9-8F8D-976224063F4A}" destId="{E422B1AD-BA61-4357-8973-8BFBAC230FD6}" srcOrd="1" destOrd="0" parTransId="{A6859090-4941-4F44-994D-C05DFDC0BF6F}" sibTransId="{0C084366-CB4A-4624-B7F2-48995887AE01}"/>
    <dgm:cxn modelId="{3AD6F0DB-AAAC-4A61-AD52-1D9F7EBF3BDB}" type="presOf" srcId="{E866F38A-7C51-4B28-97EE-71EF54D44A80}" destId="{AF224DBE-2916-42F8-BE60-00E386A1C2AB}" srcOrd="0" destOrd="0" presId="urn:microsoft.com/office/officeart/2005/8/layout/hierarchy3"/>
    <dgm:cxn modelId="{3C9C75E6-8062-4A41-B0A4-4FA213E8ABEF}" srcId="{AAC7EDCD-16A4-42FD-AD76-045CED33D03C}" destId="{49812467-9CC9-4BC8-A932-FC354D95992D}" srcOrd="0" destOrd="0" parTransId="{1AAADE11-631B-45AC-9866-23AB9FDF270D}" sibTransId="{D9142A70-A4B7-43C4-8653-C9739E6DF778}"/>
    <dgm:cxn modelId="{6480E7E7-10E5-49F4-9D44-BE68B9582D05}" type="presOf" srcId="{AAC7EDCD-16A4-42FD-AD76-045CED33D03C}" destId="{C7CB81EB-92F1-4D42-83FC-272CB1FB2F8D}" srcOrd="0" destOrd="0" presId="urn:microsoft.com/office/officeart/2005/8/layout/hierarchy3"/>
    <dgm:cxn modelId="{ECAEFBF3-0F54-4BB3-ACBA-5ABBC7386682}" type="presOf" srcId="{613421DA-489D-4EE9-8F8D-976224063F4A}" destId="{6D558162-A349-4CD8-9CD1-73ED9689AD99}" srcOrd="1" destOrd="0" presId="urn:microsoft.com/office/officeart/2005/8/layout/hierarchy3"/>
    <dgm:cxn modelId="{AC4D02F9-DEAC-432E-A044-78FA9BDC8D3C}" type="presOf" srcId="{D40F0EE5-9FAE-45E7-BF93-6F935AF93EC1}" destId="{17571D49-E85A-43BC-990A-AA1FB41FDF2C}" srcOrd="0" destOrd="0" presId="urn:microsoft.com/office/officeart/2005/8/layout/hierarchy3"/>
    <dgm:cxn modelId="{153266FA-6068-4A43-92B8-385CCFF100EF}" srcId="{D40F0EE5-9FAE-45E7-BF93-6F935AF93EC1}" destId="{C9E4A068-7386-4DF0-87CC-40B8A7926A05}" srcOrd="1" destOrd="0" parTransId="{2B2B3B01-72FC-4AB9-BFAD-76EF0D283C00}" sibTransId="{0B5A754C-F79D-46EF-AA11-8FEC3F5643C8}"/>
    <dgm:cxn modelId="{97C15F6C-D732-49E6-85FE-F05E743D2C91}" type="presParOf" srcId="{17571D49-E85A-43BC-990A-AA1FB41FDF2C}" destId="{53D933C6-4F9A-4D88-8E5C-FCC8B31040EF}" srcOrd="0" destOrd="0" presId="urn:microsoft.com/office/officeart/2005/8/layout/hierarchy3"/>
    <dgm:cxn modelId="{C1A59957-80BE-4972-86B0-30C0BE2491EF}" type="presParOf" srcId="{53D933C6-4F9A-4D88-8E5C-FCC8B31040EF}" destId="{FC07A95A-0349-4C21-8665-DE645C183032}" srcOrd="0" destOrd="0" presId="urn:microsoft.com/office/officeart/2005/8/layout/hierarchy3"/>
    <dgm:cxn modelId="{9761489D-F755-4756-8AEC-4F5FCA13A98E}" type="presParOf" srcId="{FC07A95A-0349-4C21-8665-DE645C183032}" destId="{C7CB81EB-92F1-4D42-83FC-272CB1FB2F8D}" srcOrd="0" destOrd="0" presId="urn:microsoft.com/office/officeart/2005/8/layout/hierarchy3"/>
    <dgm:cxn modelId="{CB5136AA-F289-4945-80E1-1C49A20199D9}" type="presParOf" srcId="{FC07A95A-0349-4C21-8665-DE645C183032}" destId="{7D268B50-1595-48CF-80F0-53712BF6C2F6}" srcOrd="1" destOrd="0" presId="urn:microsoft.com/office/officeart/2005/8/layout/hierarchy3"/>
    <dgm:cxn modelId="{8E3F72D9-2B6D-41E3-84C6-60B38E9EB16F}" type="presParOf" srcId="{53D933C6-4F9A-4D88-8E5C-FCC8B31040EF}" destId="{DA83032E-209A-4CFF-A029-7DD4A4B75090}" srcOrd="1" destOrd="0" presId="urn:microsoft.com/office/officeart/2005/8/layout/hierarchy3"/>
    <dgm:cxn modelId="{6B649811-2583-4E66-8DD8-4EE2C4F218F9}" type="presParOf" srcId="{DA83032E-209A-4CFF-A029-7DD4A4B75090}" destId="{6E973110-51E0-47C5-8A63-933F390F7C20}" srcOrd="0" destOrd="0" presId="urn:microsoft.com/office/officeart/2005/8/layout/hierarchy3"/>
    <dgm:cxn modelId="{888BBBEE-A291-4580-A59D-546392F4409F}" type="presParOf" srcId="{DA83032E-209A-4CFF-A029-7DD4A4B75090}" destId="{44A6BD95-4AA3-4E84-A80B-D54406748F24}" srcOrd="1" destOrd="0" presId="urn:microsoft.com/office/officeart/2005/8/layout/hierarchy3"/>
    <dgm:cxn modelId="{73536CD8-3EA7-434C-8BB4-505A67141A72}" type="presParOf" srcId="{17571D49-E85A-43BC-990A-AA1FB41FDF2C}" destId="{7DD92467-BBCE-4B11-8D11-A72C249373BD}" srcOrd="1" destOrd="0" presId="urn:microsoft.com/office/officeart/2005/8/layout/hierarchy3"/>
    <dgm:cxn modelId="{B68F0C80-5A97-4DAA-B594-BDF589460127}" type="presParOf" srcId="{7DD92467-BBCE-4B11-8D11-A72C249373BD}" destId="{BE99F21C-54D8-4C2D-BEA2-BE6260463C07}" srcOrd="0" destOrd="0" presId="urn:microsoft.com/office/officeart/2005/8/layout/hierarchy3"/>
    <dgm:cxn modelId="{9C5E987E-4827-4ECD-BCE0-1B182B9D616C}" type="presParOf" srcId="{BE99F21C-54D8-4C2D-BEA2-BE6260463C07}" destId="{005586BC-0A3B-456C-9A86-8F09C72D7230}" srcOrd="0" destOrd="0" presId="urn:microsoft.com/office/officeart/2005/8/layout/hierarchy3"/>
    <dgm:cxn modelId="{625ED055-CD20-4509-8940-3D1402DB8391}" type="presParOf" srcId="{BE99F21C-54D8-4C2D-BEA2-BE6260463C07}" destId="{40CA4ADF-6330-4C94-99F9-7D825085636B}" srcOrd="1" destOrd="0" presId="urn:microsoft.com/office/officeart/2005/8/layout/hierarchy3"/>
    <dgm:cxn modelId="{8FA80030-4D66-4CB9-A72F-B7F9AAEF3AF1}" type="presParOf" srcId="{7DD92467-BBCE-4B11-8D11-A72C249373BD}" destId="{2232CCD9-D2DE-4649-ADE5-D92B331B239A}" srcOrd="1" destOrd="0" presId="urn:microsoft.com/office/officeart/2005/8/layout/hierarchy3"/>
    <dgm:cxn modelId="{337F2FAF-E4D3-4FBB-942F-D60E8A45B026}" type="presParOf" srcId="{2232CCD9-D2DE-4649-ADE5-D92B331B239A}" destId="{74BA7798-6B13-41D2-BD97-C684946B802F}" srcOrd="0" destOrd="0" presId="urn:microsoft.com/office/officeart/2005/8/layout/hierarchy3"/>
    <dgm:cxn modelId="{F36181BF-2B7F-40F8-8A73-044C83625C77}" type="presParOf" srcId="{2232CCD9-D2DE-4649-ADE5-D92B331B239A}" destId="{45C4A2EA-6293-4E9A-8960-67D58C305130}" srcOrd="1" destOrd="0" presId="urn:microsoft.com/office/officeart/2005/8/layout/hierarchy3"/>
    <dgm:cxn modelId="{B9881A55-19BA-4AA6-9C32-853A6F9156AF}" type="presParOf" srcId="{2232CCD9-D2DE-4649-ADE5-D92B331B239A}" destId="{2E36E347-F19D-41A6-985E-B10575BD95D3}" srcOrd="2" destOrd="0" presId="urn:microsoft.com/office/officeart/2005/8/layout/hierarchy3"/>
    <dgm:cxn modelId="{1056F840-A41D-4A91-87F1-C5B2AAE25FC3}" type="presParOf" srcId="{2232CCD9-D2DE-4649-ADE5-D92B331B239A}" destId="{C76852F6-0749-4F26-A75F-B9E86A8408EC}" srcOrd="3" destOrd="0" presId="urn:microsoft.com/office/officeart/2005/8/layout/hierarchy3"/>
    <dgm:cxn modelId="{4DEB3394-8C73-430D-BD01-87E8BCAA5386}" type="presParOf" srcId="{2232CCD9-D2DE-4649-ADE5-D92B331B239A}" destId="{42D0C4F0-5033-4388-B4E4-7910DE9DE762}" srcOrd="4" destOrd="0" presId="urn:microsoft.com/office/officeart/2005/8/layout/hierarchy3"/>
    <dgm:cxn modelId="{4689BB5F-BF61-45DC-B421-FBF7ECBC26B8}" type="presParOf" srcId="{2232CCD9-D2DE-4649-ADE5-D92B331B239A}" destId="{7F8C1988-F127-4CCB-847D-6B039CE2FAA5}" srcOrd="5" destOrd="0" presId="urn:microsoft.com/office/officeart/2005/8/layout/hierarchy3"/>
    <dgm:cxn modelId="{4A5B5C17-ED11-4010-AE4C-CC7D053E4098}" type="presParOf" srcId="{17571D49-E85A-43BC-990A-AA1FB41FDF2C}" destId="{00DDBF25-EAFC-4AB1-BEED-DC02F52A6B15}" srcOrd="2" destOrd="0" presId="urn:microsoft.com/office/officeart/2005/8/layout/hierarchy3"/>
    <dgm:cxn modelId="{C8F49DB9-81CD-42AD-9768-A83FAFBEC3E9}" type="presParOf" srcId="{00DDBF25-EAFC-4AB1-BEED-DC02F52A6B15}" destId="{BF9093D1-F5D5-4153-A75B-C284C63F2CDD}" srcOrd="0" destOrd="0" presId="urn:microsoft.com/office/officeart/2005/8/layout/hierarchy3"/>
    <dgm:cxn modelId="{9626DE46-4283-422B-8C23-8338817A52EB}" type="presParOf" srcId="{BF9093D1-F5D5-4153-A75B-C284C63F2CDD}" destId="{F32E5D36-A754-46A8-9B75-56CD1D0922A6}" srcOrd="0" destOrd="0" presId="urn:microsoft.com/office/officeart/2005/8/layout/hierarchy3"/>
    <dgm:cxn modelId="{C154C701-1581-463A-84BB-433E72D67125}" type="presParOf" srcId="{BF9093D1-F5D5-4153-A75B-C284C63F2CDD}" destId="{6D558162-A349-4CD8-9CD1-73ED9689AD99}" srcOrd="1" destOrd="0" presId="urn:microsoft.com/office/officeart/2005/8/layout/hierarchy3"/>
    <dgm:cxn modelId="{1FDC54C8-EF11-4269-857F-1C20D5108EE6}" type="presParOf" srcId="{00DDBF25-EAFC-4AB1-BEED-DC02F52A6B15}" destId="{E264DE1B-C95D-4CD3-B4B3-EC993F7A499E}" srcOrd="1" destOrd="0" presId="urn:microsoft.com/office/officeart/2005/8/layout/hierarchy3"/>
    <dgm:cxn modelId="{5AED266D-EAF2-4E28-8F4B-501046477048}" type="presParOf" srcId="{E264DE1B-C95D-4CD3-B4B3-EC993F7A499E}" destId="{AF224DBE-2916-42F8-BE60-00E386A1C2AB}" srcOrd="0" destOrd="0" presId="urn:microsoft.com/office/officeart/2005/8/layout/hierarchy3"/>
    <dgm:cxn modelId="{9450DE83-D703-46BC-9C6B-0C859DCE63A0}" type="presParOf" srcId="{E264DE1B-C95D-4CD3-B4B3-EC993F7A499E}" destId="{D89A4411-8DAB-490B-8A47-223744D86C81}" srcOrd="1" destOrd="0" presId="urn:microsoft.com/office/officeart/2005/8/layout/hierarchy3"/>
    <dgm:cxn modelId="{9CA29E3E-B2FB-4442-ABB8-DAD74DCC89A3}" type="presParOf" srcId="{E264DE1B-C95D-4CD3-B4B3-EC993F7A499E}" destId="{8800A9AF-9D58-402F-AA56-83A41502DE92}" srcOrd="2" destOrd="0" presId="urn:microsoft.com/office/officeart/2005/8/layout/hierarchy3"/>
    <dgm:cxn modelId="{44C52632-376C-41CE-A2DD-A65508AB0B33}" type="presParOf" srcId="{E264DE1B-C95D-4CD3-B4B3-EC993F7A499E}" destId="{B8D0F78A-6ABD-45C8-9547-38A2663B0C4E}" srcOrd="3" destOrd="0" presId="urn:microsoft.com/office/officeart/2005/8/layout/hierarchy3"/>
    <dgm:cxn modelId="{D46479EF-8B29-44C3-BE05-44245C316397}" type="presParOf" srcId="{E264DE1B-C95D-4CD3-B4B3-EC993F7A499E}" destId="{BC455B43-6AFF-436F-A303-24E76BC868D4}" srcOrd="4" destOrd="0" presId="urn:microsoft.com/office/officeart/2005/8/layout/hierarchy3"/>
    <dgm:cxn modelId="{9CB697B7-240F-4279-95B6-AFE52DCA15A8}" type="presParOf" srcId="{E264DE1B-C95D-4CD3-B4B3-EC993F7A499E}" destId="{D380BCDF-2AD2-480D-9424-484F72487376}" srcOrd="5" destOrd="0" presId="urn:microsoft.com/office/officeart/2005/8/layout/hierarchy3"/>
    <dgm:cxn modelId="{CA1375AF-D62F-4E16-BFF1-0E58BA5B99C9}" type="presParOf" srcId="{E264DE1B-C95D-4CD3-B4B3-EC993F7A499E}" destId="{BF75BE56-8C36-4482-B975-802BEA840781}" srcOrd="6" destOrd="0" presId="urn:microsoft.com/office/officeart/2005/8/layout/hierarchy3"/>
    <dgm:cxn modelId="{E9346585-EEF5-4870-9646-C245107700C5}" type="presParOf" srcId="{E264DE1B-C95D-4CD3-B4B3-EC993F7A499E}" destId="{22E9FFBA-444F-434C-BCAC-20AE1CCB406D}" srcOrd="7" destOrd="0" presId="urn:microsoft.com/office/officeart/2005/8/layout/hierarchy3"/>
    <dgm:cxn modelId="{DB10D96A-4B61-4116-92A2-6497B42A3468}" type="presParOf" srcId="{E264DE1B-C95D-4CD3-B4B3-EC993F7A499E}" destId="{8D61DFEF-7471-48B5-805E-F5E7D4E85F35}" srcOrd="8" destOrd="0" presId="urn:microsoft.com/office/officeart/2005/8/layout/hierarchy3"/>
    <dgm:cxn modelId="{5C20FD0F-8EC8-407D-8FE0-E3F64DE99DBB}" type="presParOf" srcId="{E264DE1B-C95D-4CD3-B4B3-EC993F7A499E}" destId="{EF27D9DA-02B1-4E42-AD2E-652A366A0D09}" srcOrd="9" destOrd="0" presId="urn:microsoft.com/office/officeart/2005/8/layout/hierarchy3"/>
    <dgm:cxn modelId="{DB86C7D3-C1BF-4CDF-8C2E-2620E71BCE9D}" type="presParOf" srcId="{17571D49-E85A-43BC-990A-AA1FB41FDF2C}" destId="{D4F8CCF9-ED66-40DC-B997-6AF963829899}" srcOrd="3" destOrd="0" presId="urn:microsoft.com/office/officeart/2005/8/layout/hierarchy3"/>
    <dgm:cxn modelId="{371F8A19-3961-43FE-8708-B1CDEE321C90}" type="presParOf" srcId="{D4F8CCF9-ED66-40DC-B997-6AF963829899}" destId="{A65831AC-EC75-4B05-B4B0-56C01DE4DF7F}" srcOrd="0" destOrd="0" presId="urn:microsoft.com/office/officeart/2005/8/layout/hierarchy3"/>
    <dgm:cxn modelId="{A4561D9C-FDF3-42CC-930B-1A21200F4C6E}" type="presParOf" srcId="{A65831AC-EC75-4B05-B4B0-56C01DE4DF7F}" destId="{125294C0-2AC3-4C0D-934E-F949AE4530C3}" srcOrd="0" destOrd="0" presId="urn:microsoft.com/office/officeart/2005/8/layout/hierarchy3"/>
    <dgm:cxn modelId="{5B2C7810-3C07-40F6-9A0D-07F892A5DE59}" type="presParOf" srcId="{A65831AC-EC75-4B05-B4B0-56C01DE4DF7F}" destId="{1023A2DE-5F13-4DE0-B680-184D391FD5AF}" srcOrd="1" destOrd="0" presId="urn:microsoft.com/office/officeart/2005/8/layout/hierarchy3"/>
    <dgm:cxn modelId="{8729F2DF-4BAD-4518-8959-CF846AB8324D}" type="presParOf" srcId="{D4F8CCF9-ED66-40DC-B997-6AF963829899}" destId="{67938824-0E1B-4922-B52C-E84A49EC0531}" srcOrd="1" destOrd="0" presId="urn:microsoft.com/office/officeart/2005/8/layout/hierarchy3"/>
    <dgm:cxn modelId="{9BFD9883-E286-403F-A961-2552FFF58E63}" type="presParOf" srcId="{67938824-0E1B-4922-B52C-E84A49EC0531}" destId="{B67706C5-4EE6-4097-9BDA-316D46D104C4}" srcOrd="0" destOrd="0" presId="urn:microsoft.com/office/officeart/2005/8/layout/hierarchy3"/>
    <dgm:cxn modelId="{74CC81EC-FCFE-4108-B6FD-5FC9C898A2BD}" type="presParOf" srcId="{67938824-0E1B-4922-B52C-E84A49EC0531}" destId="{15E50D0F-5471-4F46-9CCE-9A36455BCA49}" srcOrd="1" destOrd="0" presId="urn:microsoft.com/office/officeart/2005/8/layout/hierarchy3"/>
    <dgm:cxn modelId="{865D172E-2AA0-4B8B-A0C6-B89541B7810F}" type="presParOf" srcId="{67938824-0E1B-4922-B52C-E84A49EC0531}" destId="{726B4F1C-66B7-414B-9D33-4B88CABF2379}" srcOrd="2" destOrd="0" presId="urn:microsoft.com/office/officeart/2005/8/layout/hierarchy3"/>
    <dgm:cxn modelId="{5CA8BDD9-8D94-42F3-93AC-D392656F2711}" type="presParOf" srcId="{67938824-0E1B-4922-B52C-E84A49EC0531}" destId="{27FA6DEE-7A84-4727-ACC6-D7D947EC3984}"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8B81255-EFA2-448C-A875-217DBA3CAE9C}"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74283BB6-86CD-4DB9-A09C-A1C44964A4BC}">
      <dgm:prSet phldrT="[Text]" custT="1"/>
      <dgm:spPr>
        <a:effectLst>
          <a:outerShdw blurRad="63500" sx="102000" sy="102000" algn="ctr" rotWithShape="0">
            <a:prstClr val="black">
              <a:alpha val="40000"/>
            </a:prstClr>
          </a:outerShdw>
        </a:effectLst>
      </dgm:spPr>
      <dgm:t>
        <a:bodyPr/>
        <a:lstStyle/>
        <a:p>
          <a:pPr marL="0" lvl="0" algn="l" defTabSz="800100">
            <a:lnSpc>
              <a:spcPct val="90000"/>
            </a:lnSpc>
            <a:spcBef>
              <a:spcPct val="0"/>
            </a:spcBef>
            <a:spcAft>
              <a:spcPct val="35000"/>
            </a:spcAft>
            <a:buNone/>
          </a:pPr>
          <a:endParaRPr lang="de-DE" sz="1800" kern="1200" dirty="0"/>
        </a:p>
        <a:p>
          <a:pPr marL="0" lvl="0" algn="just" defTabSz="800100">
            <a:lnSpc>
              <a:spcPts val="2500"/>
            </a:lnSpc>
            <a:spcBef>
              <a:spcPct val="0"/>
            </a:spcBef>
            <a:spcAft>
              <a:spcPct val="35000"/>
            </a:spcAft>
            <a:buNone/>
          </a:pPr>
          <a:r>
            <a:rPr lang="de-DE" sz="2000" b="1" kern="1200" dirty="0">
              <a:solidFill>
                <a:srgbClr val="000000">
                  <a:hueOff val="0"/>
                  <a:satOff val="0"/>
                  <a:lumOff val="0"/>
                  <a:alphaOff val="0"/>
                </a:srgbClr>
              </a:solidFill>
              <a:latin typeface="Arial"/>
              <a:ea typeface="+mn-ea"/>
              <a:cs typeface="+mn-cs"/>
            </a:rPr>
            <a:t>S. 63 Fachärztliche Vorgaben:</a:t>
          </a:r>
        </a:p>
        <a:p>
          <a:r>
            <a:rPr lang="de-DE" sz="1800" kern="1200" dirty="0">
              <a:solidFill>
                <a:srgbClr val="000000">
                  <a:hueOff val="0"/>
                  <a:satOff val="0"/>
                  <a:lumOff val="0"/>
                  <a:alphaOff val="0"/>
                </a:srgbClr>
              </a:solidFill>
              <a:latin typeface="Arial"/>
              <a:ea typeface="+mn-ea"/>
              <a:cs typeface="+mn-cs"/>
            </a:rPr>
            <a:t>Die fachärztlichen Vorgaben unterteilen sich in die Anforderungsbereiche „</a:t>
          </a:r>
          <a:r>
            <a:rPr lang="de-DE" sz="1800" b="1" kern="1200" dirty="0">
              <a:solidFill>
                <a:srgbClr val="000000">
                  <a:hueOff val="0"/>
                  <a:satOff val="0"/>
                  <a:lumOff val="0"/>
                  <a:alphaOff val="0"/>
                </a:srgbClr>
              </a:solidFill>
              <a:latin typeface="Arial"/>
              <a:ea typeface="+mn-ea"/>
              <a:cs typeface="+mn-cs"/>
            </a:rPr>
            <a:t>Qualifikation</a:t>
          </a:r>
          <a:r>
            <a:rPr lang="de-DE" sz="1800" kern="1200" dirty="0">
              <a:solidFill>
                <a:srgbClr val="000000">
                  <a:hueOff val="0"/>
                  <a:satOff val="0"/>
                  <a:lumOff val="0"/>
                  <a:alphaOff val="0"/>
                </a:srgbClr>
              </a:solidFill>
              <a:latin typeface="Arial"/>
              <a:ea typeface="+mn-ea"/>
              <a:cs typeface="+mn-cs"/>
            </a:rPr>
            <a:t>“ und „</a:t>
          </a:r>
          <a:r>
            <a:rPr lang="de-DE" sz="1800" b="1" kern="1200" dirty="0">
              <a:solidFill>
                <a:srgbClr val="000000">
                  <a:hueOff val="0"/>
                  <a:satOff val="0"/>
                  <a:lumOff val="0"/>
                  <a:alphaOff val="0"/>
                </a:srgbClr>
              </a:solidFill>
              <a:latin typeface="Arial"/>
              <a:ea typeface="+mn-ea"/>
              <a:cs typeface="+mn-cs"/>
            </a:rPr>
            <a:t>Verfügbarkeit</a:t>
          </a:r>
          <a:r>
            <a:rPr lang="de-DE" sz="1800" kern="1200" dirty="0">
              <a:solidFill>
                <a:srgbClr val="000000">
                  <a:hueOff val="0"/>
                  <a:satOff val="0"/>
                  <a:lumOff val="0"/>
                  <a:alphaOff val="0"/>
                </a:srgbClr>
              </a:solidFill>
              <a:latin typeface="Arial"/>
              <a:ea typeface="+mn-ea"/>
              <a:cs typeface="+mn-cs"/>
            </a:rPr>
            <a:t>“ des fachärztlichen Personals.</a:t>
          </a:r>
        </a:p>
        <a:p>
          <a:endParaRPr lang="de-DE" sz="1800" kern="1200" dirty="0">
            <a:solidFill>
              <a:srgbClr val="000000">
                <a:hueOff val="0"/>
                <a:satOff val="0"/>
                <a:lumOff val="0"/>
                <a:alphaOff val="0"/>
              </a:srgbClr>
            </a:solidFill>
            <a:latin typeface="Arial"/>
            <a:ea typeface="+mn-ea"/>
            <a:cs typeface="+mn-cs"/>
          </a:endParaRPr>
        </a:p>
        <a:p>
          <a:r>
            <a:rPr lang="de-DE" sz="1800" b="1" kern="1200" dirty="0">
              <a:solidFill>
                <a:srgbClr val="000000">
                  <a:hueOff val="0"/>
                  <a:satOff val="0"/>
                  <a:lumOff val="0"/>
                  <a:alphaOff val="0"/>
                </a:srgbClr>
              </a:solidFill>
              <a:latin typeface="Arial"/>
              <a:ea typeface="+mn-ea"/>
              <a:cs typeface="+mn-cs"/>
            </a:rPr>
            <a:t>Qualifikation</a:t>
          </a:r>
          <a:r>
            <a:rPr lang="de-DE" sz="1800" kern="1200" dirty="0">
              <a:solidFill>
                <a:srgbClr val="000000">
                  <a:hueOff val="0"/>
                  <a:satOff val="0"/>
                  <a:lumOff val="0"/>
                  <a:alphaOff val="0"/>
                </a:srgbClr>
              </a:solidFill>
              <a:latin typeface="Arial"/>
              <a:ea typeface="+mn-ea"/>
              <a:cs typeface="+mn-cs"/>
            </a:rPr>
            <a:t>: 	Facharzt laut WBO / ZWB laut WBO</a:t>
          </a:r>
        </a:p>
        <a:p>
          <a:endParaRPr lang="de-DE" sz="1800" kern="1200" dirty="0">
            <a:solidFill>
              <a:srgbClr val="000000">
                <a:hueOff val="0"/>
                <a:satOff val="0"/>
                <a:lumOff val="0"/>
                <a:alphaOff val="0"/>
              </a:srgbClr>
            </a:solidFill>
            <a:latin typeface="Arial"/>
            <a:ea typeface="+mn-ea"/>
            <a:cs typeface="+mn-cs"/>
          </a:endParaRPr>
        </a:p>
        <a:p>
          <a:r>
            <a:rPr lang="de-DE" sz="1800" b="1" kern="1200" dirty="0">
              <a:solidFill>
                <a:srgbClr val="000000">
                  <a:hueOff val="0"/>
                  <a:satOff val="0"/>
                  <a:lumOff val="0"/>
                  <a:alphaOff val="0"/>
                </a:srgbClr>
              </a:solidFill>
              <a:latin typeface="Arial"/>
              <a:ea typeface="+mn-ea"/>
              <a:cs typeface="+mn-cs"/>
            </a:rPr>
            <a:t>Verfügbarkeit: 	</a:t>
          </a:r>
          <a:r>
            <a:rPr lang="de-DE" sz="1800" kern="1200" dirty="0">
              <a:solidFill>
                <a:srgbClr val="000000">
                  <a:hueOff val="0"/>
                  <a:satOff val="0"/>
                  <a:lumOff val="0"/>
                  <a:alphaOff val="0"/>
                </a:srgbClr>
              </a:solidFill>
              <a:latin typeface="Arial"/>
              <a:ea typeface="+mn-ea"/>
              <a:cs typeface="+mn-cs"/>
            </a:rPr>
            <a:t>Zahl der Fachärztinnen und Fachärzte</a:t>
          </a:r>
        </a:p>
        <a:p>
          <a:endParaRPr lang="de-DE" sz="1800" kern="1200" dirty="0">
            <a:solidFill>
              <a:srgbClr val="000000">
                <a:hueOff val="0"/>
                <a:satOff val="0"/>
                <a:lumOff val="0"/>
                <a:alphaOff val="0"/>
              </a:srgbClr>
            </a:solidFill>
            <a:latin typeface="Arial"/>
            <a:ea typeface="+mn-ea"/>
            <a:cs typeface="+mn-cs"/>
          </a:endParaRPr>
        </a:p>
        <a:p>
          <a:endParaRPr lang="de-DE" sz="1800" kern="1200" dirty="0">
            <a:solidFill>
              <a:srgbClr val="000000">
                <a:hueOff val="0"/>
                <a:satOff val="0"/>
                <a:lumOff val="0"/>
                <a:alphaOff val="0"/>
              </a:srgbClr>
            </a:solidFill>
            <a:latin typeface="Arial"/>
            <a:ea typeface="+mn-ea"/>
            <a:cs typeface="+mn-cs"/>
          </a:endParaRPr>
        </a:p>
        <a:p>
          <a:r>
            <a:rPr lang="de-DE" sz="1800" kern="1200" dirty="0">
              <a:solidFill>
                <a:srgbClr val="000000">
                  <a:hueOff val="0"/>
                  <a:satOff val="0"/>
                  <a:lumOff val="0"/>
                  <a:alphaOff val="0"/>
                </a:srgbClr>
              </a:solidFill>
              <a:latin typeface="Arial"/>
              <a:ea typeface="+mn-ea"/>
              <a:cs typeface="+mn-cs"/>
            </a:rPr>
            <a:t>Krankenhausplan Nordrhein-Westfalen 2022</a:t>
          </a:r>
        </a:p>
      </dgm:t>
    </dgm:pt>
    <dgm:pt modelId="{FF4774FB-E283-4A41-B083-A91140AB9191}" type="parTrans" cxnId="{5FC1F0E8-321E-4A68-A137-DA6B17F308B1}">
      <dgm:prSet/>
      <dgm:spPr/>
      <dgm:t>
        <a:bodyPr/>
        <a:lstStyle/>
        <a:p>
          <a:endParaRPr lang="de-DE"/>
        </a:p>
      </dgm:t>
    </dgm:pt>
    <dgm:pt modelId="{9A5A0027-C9AF-4840-AC8E-AD715FB55459}" type="sibTrans" cxnId="{5FC1F0E8-321E-4A68-A137-DA6B17F308B1}">
      <dgm:prSet/>
      <dgm:spPr/>
      <dgm:t>
        <a:bodyPr/>
        <a:lstStyle/>
        <a:p>
          <a:endParaRPr lang="de-DE"/>
        </a:p>
      </dgm:t>
    </dgm:pt>
    <dgm:pt modelId="{42B706B4-9633-46FF-979D-604E7F02BF29}" type="pres">
      <dgm:prSet presAssocID="{78B81255-EFA2-448C-A875-217DBA3CAE9C}" presName="Name0" presStyleCnt="0">
        <dgm:presLayoutVars>
          <dgm:dir/>
          <dgm:resizeHandles val="exact"/>
        </dgm:presLayoutVars>
      </dgm:prSet>
      <dgm:spPr/>
    </dgm:pt>
    <dgm:pt modelId="{46B2A7A9-A037-4586-A7E1-BAFEDD4F798E}" type="pres">
      <dgm:prSet presAssocID="{74283BB6-86CD-4DB9-A09C-A1C44964A4BC}" presName="composite" presStyleCnt="0"/>
      <dgm:spPr/>
    </dgm:pt>
    <dgm:pt modelId="{C6336634-FF81-4CA8-83AC-BC442F1591D8}" type="pres">
      <dgm:prSet presAssocID="{74283BB6-86CD-4DB9-A09C-A1C44964A4BC}" presName="rect1" presStyleLbl="trAlignAcc1" presStyleIdx="0" presStyleCnt="1" custScaleX="114055" custScaleY="172286" custLinFactNeighborX="12161" custLinFactNeighborY="-17657">
        <dgm:presLayoutVars>
          <dgm:bulletEnabled val="1"/>
        </dgm:presLayoutVars>
      </dgm:prSet>
      <dgm:spPr/>
    </dgm:pt>
    <dgm:pt modelId="{29BEBB09-1ACD-4336-BDE7-71A32656BD12}" type="pres">
      <dgm:prSet presAssocID="{74283BB6-86CD-4DB9-A09C-A1C44964A4BC}" presName="rect2" presStyleLbl="fgImgPlace1" presStyleIdx="0" presStyleCnt="1" custScaleX="116696" custScaleY="184908"/>
      <dgm:spPr>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effectLst>
          <a:outerShdw blurRad="63500" sx="102000" sy="102000" algn="ctr" rotWithShape="0">
            <a:prstClr val="black">
              <a:alpha val="40000"/>
            </a:prstClr>
          </a:outerShdw>
        </a:effectLst>
      </dgm:spPr>
    </dgm:pt>
  </dgm:ptLst>
  <dgm:cxnLst>
    <dgm:cxn modelId="{C22F2C3C-9303-4F75-9F0F-9FF0CCAC827B}" type="presOf" srcId="{74283BB6-86CD-4DB9-A09C-A1C44964A4BC}" destId="{C6336634-FF81-4CA8-83AC-BC442F1591D8}" srcOrd="0" destOrd="0" presId="urn:microsoft.com/office/officeart/2008/layout/PictureStrips"/>
    <dgm:cxn modelId="{C6A9CDE8-C5C9-4E24-A102-D5FF01BF3DCD}" type="presOf" srcId="{78B81255-EFA2-448C-A875-217DBA3CAE9C}" destId="{42B706B4-9633-46FF-979D-604E7F02BF29}" srcOrd="0" destOrd="0" presId="urn:microsoft.com/office/officeart/2008/layout/PictureStrips"/>
    <dgm:cxn modelId="{5FC1F0E8-321E-4A68-A137-DA6B17F308B1}" srcId="{78B81255-EFA2-448C-A875-217DBA3CAE9C}" destId="{74283BB6-86CD-4DB9-A09C-A1C44964A4BC}" srcOrd="0" destOrd="0" parTransId="{FF4774FB-E283-4A41-B083-A91140AB9191}" sibTransId="{9A5A0027-C9AF-4840-AC8E-AD715FB55459}"/>
    <dgm:cxn modelId="{1D34514B-44C9-4B2E-930F-CEB19F762471}" type="presParOf" srcId="{42B706B4-9633-46FF-979D-604E7F02BF29}" destId="{46B2A7A9-A037-4586-A7E1-BAFEDD4F798E}" srcOrd="0" destOrd="0" presId="urn:microsoft.com/office/officeart/2008/layout/PictureStrips"/>
    <dgm:cxn modelId="{5B1FBF0E-359E-4C9F-8B91-B62AD9EADBBF}" type="presParOf" srcId="{46B2A7A9-A037-4586-A7E1-BAFEDD4F798E}" destId="{C6336634-FF81-4CA8-83AC-BC442F1591D8}" srcOrd="0" destOrd="0" presId="urn:microsoft.com/office/officeart/2008/layout/PictureStrips"/>
    <dgm:cxn modelId="{78BDB37D-A659-4060-BAF0-71D000E39E86}" type="presParOf" srcId="{46B2A7A9-A037-4586-A7E1-BAFEDD4F798E}" destId="{29BEBB09-1ACD-4336-BDE7-71A32656BD12}"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8B81255-EFA2-448C-A875-217DBA3CAE9C}"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74283BB6-86CD-4DB9-A09C-A1C44964A4BC}">
      <dgm:prSet phldrT="[Text]" custT="1"/>
      <dgm:spPr>
        <a:effectLst>
          <a:outerShdw blurRad="63500" sx="102000" sy="102000" algn="ctr" rotWithShape="0">
            <a:prstClr val="black">
              <a:alpha val="40000"/>
            </a:prstClr>
          </a:outerShdw>
        </a:effectLst>
      </dgm:spPr>
      <dgm:t>
        <a:bodyPr/>
        <a:lstStyle/>
        <a:p>
          <a:pPr marL="0" lvl="0" algn="l" defTabSz="800100">
            <a:lnSpc>
              <a:spcPct val="90000"/>
            </a:lnSpc>
            <a:spcBef>
              <a:spcPct val="0"/>
            </a:spcBef>
            <a:spcAft>
              <a:spcPct val="35000"/>
            </a:spcAft>
            <a:buNone/>
          </a:pPr>
          <a:endParaRPr lang="de-DE" sz="1800" kern="1200" dirty="0"/>
        </a:p>
        <a:p>
          <a:pPr marL="0" lvl="0" algn="just" defTabSz="800100">
            <a:lnSpc>
              <a:spcPts val="2500"/>
            </a:lnSpc>
            <a:spcBef>
              <a:spcPct val="0"/>
            </a:spcBef>
            <a:spcAft>
              <a:spcPct val="35000"/>
            </a:spcAft>
            <a:buNone/>
          </a:pPr>
          <a:r>
            <a:rPr lang="de-DE" sz="2000" b="1" kern="1200" dirty="0">
              <a:solidFill>
                <a:srgbClr val="000000">
                  <a:hueOff val="0"/>
                  <a:satOff val="0"/>
                  <a:lumOff val="0"/>
                  <a:alphaOff val="0"/>
                </a:srgbClr>
              </a:solidFill>
              <a:latin typeface="Arial"/>
              <a:ea typeface="+mn-ea"/>
              <a:cs typeface="+mn-cs"/>
            </a:rPr>
            <a:t>S. 63 Fachärztliche Vorgaben:</a:t>
          </a:r>
        </a:p>
        <a:p>
          <a:r>
            <a:rPr lang="de-DE" sz="1800" kern="1200" dirty="0">
              <a:solidFill>
                <a:srgbClr val="000000">
                  <a:hueOff val="0"/>
                  <a:satOff val="0"/>
                  <a:lumOff val="0"/>
                  <a:alphaOff val="0"/>
                </a:srgbClr>
              </a:solidFill>
              <a:latin typeface="Arial"/>
              <a:ea typeface="+mn-ea"/>
              <a:cs typeface="+mn-cs"/>
            </a:rPr>
            <a:t>Die fachärztlichen Vorgaben unterteilen sich in die Anforderungsbereiche „</a:t>
          </a:r>
          <a:r>
            <a:rPr lang="de-DE" sz="1800" b="1" kern="1200" dirty="0">
              <a:solidFill>
                <a:srgbClr val="000000">
                  <a:hueOff val="0"/>
                  <a:satOff val="0"/>
                  <a:lumOff val="0"/>
                  <a:alphaOff val="0"/>
                </a:srgbClr>
              </a:solidFill>
              <a:latin typeface="Arial"/>
              <a:ea typeface="+mn-ea"/>
              <a:cs typeface="+mn-cs"/>
            </a:rPr>
            <a:t>Qualifikation</a:t>
          </a:r>
          <a:r>
            <a:rPr lang="de-DE" sz="1800" kern="1200" dirty="0">
              <a:solidFill>
                <a:srgbClr val="000000">
                  <a:hueOff val="0"/>
                  <a:satOff val="0"/>
                  <a:lumOff val="0"/>
                  <a:alphaOff val="0"/>
                </a:srgbClr>
              </a:solidFill>
              <a:latin typeface="Arial"/>
              <a:ea typeface="+mn-ea"/>
              <a:cs typeface="+mn-cs"/>
            </a:rPr>
            <a:t>“ und „</a:t>
          </a:r>
          <a:r>
            <a:rPr lang="de-DE" sz="1800" b="1" kern="1200" dirty="0">
              <a:solidFill>
                <a:srgbClr val="000000">
                  <a:hueOff val="0"/>
                  <a:satOff val="0"/>
                  <a:lumOff val="0"/>
                  <a:alphaOff val="0"/>
                </a:srgbClr>
              </a:solidFill>
              <a:latin typeface="Arial"/>
              <a:ea typeface="+mn-ea"/>
              <a:cs typeface="+mn-cs"/>
            </a:rPr>
            <a:t>Verfügbarkeit</a:t>
          </a:r>
          <a:r>
            <a:rPr lang="de-DE" sz="1800" kern="1200" dirty="0">
              <a:solidFill>
                <a:srgbClr val="000000">
                  <a:hueOff val="0"/>
                  <a:satOff val="0"/>
                  <a:lumOff val="0"/>
                  <a:alphaOff val="0"/>
                </a:srgbClr>
              </a:solidFill>
              <a:latin typeface="Arial"/>
              <a:ea typeface="+mn-ea"/>
              <a:cs typeface="+mn-cs"/>
            </a:rPr>
            <a:t>“ des fachärztlichen Personals.</a:t>
          </a:r>
        </a:p>
        <a:p>
          <a:endParaRPr lang="de-DE" sz="1800" kern="1200" dirty="0">
            <a:solidFill>
              <a:srgbClr val="000000">
                <a:hueOff val="0"/>
                <a:satOff val="0"/>
                <a:lumOff val="0"/>
                <a:alphaOff val="0"/>
              </a:srgbClr>
            </a:solidFill>
            <a:latin typeface="Arial"/>
            <a:ea typeface="+mn-ea"/>
            <a:cs typeface="+mn-cs"/>
          </a:endParaRPr>
        </a:p>
        <a:p>
          <a:r>
            <a:rPr lang="de-DE" sz="1800" b="1" kern="1200" dirty="0">
              <a:solidFill>
                <a:srgbClr val="000000">
                  <a:hueOff val="0"/>
                  <a:satOff val="0"/>
                  <a:lumOff val="0"/>
                  <a:alphaOff val="0"/>
                </a:srgbClr>
              </a:solidFill>
              <a:latin typeface="Arial"/>
              <a:ea typeface="+mn-ea"/>
              <a:cs typeface="+mn-cs"/>
            </a:rPr>
            <a:t>Qualifikation</a:t>
          </a:r>
          <a:r>
            <a:rPr lang="de-DE" sz="1800" kern="1200" dirty="0">
              <a:solidFill>
                <a:srgbClr val="000000">
                  <a:hueOff val="0"/>
                  <a:satOff val="0"/>
                  <a:lumOff val="0"/>
                  <a:alphaOff val="0"/>
                </a:srgbClr>
              </a:solidFill>
              <a:latin typeface="Arial"/>
              <a:ea typeface="+mn-ea"/>
              <a:cs typeface="+mn-cs"/>
            </a:rPr>
            <a:t>:</a:t>
          </a:r>
        </a:p>
        <a:p>
          <a:r>
            <a:rPr lang="de-DE" sz="1800" kern="1200" dirty="0">
              <a:solidFill>
                <a:srgbClr val="000000">
                  <a:hueOff val="0"/>
                  <a:satOff val="0"/>
                  <a:lumOff val="0"/>
                  <a:alphaOff val="0"/>
                </a:srgbClr>
              </a:solidFill>
              <a:latin typeface="Arial"/>
              <a:ea typeface="+mn-ea"/>
              <a:cs typeface="+mn-cs"/>
            </a:rPr>
            <a:t>Die Qualifikationen richten sich nach den Weiterbildungsordnungen der beiden nordrhein-westfälischen Ärztekammern. Dabei sind die geforderten Qualifikationen jeweils auf Basis der zum Zeitpunkt des Inkrafttretens des Krankenhausplans gültigen Weiterbildungsordnungen angegeben. </a:t>
          </a:r>
          <a:r>
            <a:rPr lang="de-DE" sz="1800" b="1" kern="1200" dirty="0">
              <a:solidFill>
                <a:srgbClr val="000000">
                  <a:hueOff val="0"/>
                  <a:satOff val="0"/>
                  <a:lumOff val="0"/>
                  <a:alphaOff val="0"/>
                </a:srgbClr>
              </a:solidFill>
              <a:effectLst>
                <a:outerShdw blurRad="38100" dist="38100" dir="2700000" algn="tl">
                  <a:srgbClr val="000000">
                    <a:alpha val="43137"/>
                  </a:srgbClr>
                </a:outerShdw>
              </a:effectLst>
              <a:latin typeface="Arial"/>
              <a:ea typeface="+mn-ea"/>
              <a:cs typeface="+mn-cs"/>
            </a:rPr>
            <a:t>Qualifikationen auf Basis früherer Weiterbildungs-ordnungen sind nach Beurteilung durch die jeweils zuständige Ärztekammer entsprechend anzuerkennen. </a:t>
          </a:r>
        </a:p>
        <a:p>
          <a:endParaRPr lang="de-DE" sz="1800" kern="1200" dirty="0">
            <a:solidFill>
              <a:srgbClr val="000000">
                <a:hueOff val="0"/>
                <a:satOff val="0"/>
                <a:lumOff val="0"/>
                <a:alphaOff val="0"/>
              </a:srgbClr>
            </a:solidFill>
            <a:latin typeface="Arial"/>
            <a:ea typeface="+mn-ea"/>
            <a:cs typeface="+mn-cs"/>
          </a:endParaRPr>
        </a:p>
        <a:p>
          <a:r>
            <a:rPr lang="de-DE" sz="1800" kern="1200" dirty="0">
              <a:solidFill>
                <a:srgbClr val="000000">
                  <a:hueOff val="0"/>
                  <a:satOff val="0"/>
                  <a:lumOff val="0"/>
                  <a:alphaOff val="0"/>
                </a:srgbClr>
              </a:solidFill>
              <a:latin typeface="Arial"/>
              <a:ea typeface="+mn-ea"/>
              <a:cs typeface="+mn-cs"/>
            </a:rPr>
            <a:t>Krankenhausplan Nordrhein-Westfalen 2022</a:t>
          </a:r>
        </a:p>
      </dgm:t>
    </dgm:pt>
    <dgm:pt modelId="{FF4774FB-E283-4A41-B083-A91140AB9191}" type="parTrans" cxnId="{5FC1F0E8-321E-4A68-A137-DA6B17F308B1}">
      <dgm:prSet/>
      <dgm:spPr/>
      <dgm:t>
        <a:bodyPr/>
        <a:lstStyle/>
        <a:p>
          <a:endParaRPr lang="de-DE"/>
        </a:p>
      </dgm:t>
    </dgm:pt>
    <dgm:pt modelId="{9A5A0027-C9AF-4840-AC8E-AD715FB55459}" type="sibTrans" cxnId="{5FC1F0E8-321E-4A68-A137-DA6B17F308B1}">
      <dgm:prSet/>
      <dgm:spPr/>
      <dgm:t>
        <a:bodyPr/>
        <a:lstStyle/>
        <a:p>
          <a:endParaRPr lang="de-DE"/>
        </a:p>
      </dgm:t>
    </dgm:pt>
    <dgm:pt modelId="{42B706B4-9633-46FF-979D-604E7F02BF29}" type="pres">
      <dgm:prSet presAssocID="{78B81255-EFA2-448C-A875-217DBA3CAE9C}" presName="Name0" presStyleCnt="0">
        <dgm:presLayoutVars>
          <dgm:dir/>
          <dgm:resizeHandles val="exact"/>
        </dgm:presLayoutVars>
      </dgm:prSet>
      <dgm:spPr/>
    </dgm:pt>
    <dgm:pt modelId="{46B2A7A9-A037-4586-A7E1-BAFEDD4F798E}" type="pres">
      <dgm:prSet presAssocID="{74283BB6-86CD-4DB9-A09C-A1C44964A4BC}" presName="composite" presStyleCnt="0"/>
      <dgm:spPr/>
    </dgm:pt>
    <dgm:pt modelId="{C6336634-FF81-4CA8-83AC-BC442F1591D8}" type="pres">
      <dgm:prSet presAssocID="{74283BB6-86CD-4DB9-A09C-A1C44964A4BC}" presName="rect1" presStyleLbl="trAlignAcc1" presStyleIdx="0" presStyleCnt="1" custScaleX="114055" custScaleY="172286" custLinFactNeighborX="56135" custLinFactNeighborY="-17657">
        <dgm:presLayoutVars>
          <dgm:bulletEnabled val="1"/>
        </dgm:presLayoutVars>
      </dgm:prSet>
      <dgm:spPr/>
    </dgm:pt>
    <dgm:pt modelId="{29BEBB09-1ACD-4336-BDE7-71A32656BD12}" type="pres">
      <dgm:prSet presAssocID="{74283BB6-86CD-4DB9-A09C-A1C44964A4BC}" presName="rect2" presStyleLbl="fgImgPlace1" presStyleIdx="0" presStyleCnt="1" custScaleX="116696" custScaleY="184908"/>
      <dgm:spPr>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effectLst>
          <a:outerShdw blurRad="63500" sx="102000" sy="102000" algn="ctr" rotWithShape="0">
            <a:prstClr val="black">
              <a:alpha val="40000"/>
            </a:prstClr>
          </a:outerShdw>
        </a:effectLst>
      </dgm:spPr>
    </dgm:pt>
  </dgm:ptLst>
  <dgm:cxnLst>
    <dgm:cxn modelId="{C22F2C3C-9303-4F75-9F0F-9FF0CCAC827B}" type="presOf" srcId="{74283BB6-86CD-4DB9-A09C-A1C44964A4BC}" destId="{C6336634-FF81-4CA8-83AC-BC442F1591D8}" srcOrd="0" destOrd="0" presId="urn:microsoft.com/office/officeart/2008/layout/PictureStrips"/>
    <dgm:cxn modelId="{C6A9CDE8-C5C9-4E24-A102-D5FF01BF3DCD}" type="presOf" srcId="{78B81255-EFA2-448C-A875-217DBA3CAE9C}" destId="{42B706B4-9633-46FF-979D-604E7F02BF29}" srcOrd="0" destOrd="0" presId="urn:microsoft.com/office/officeart/2008/layout/PictureStrips"/>
    <dgm:cxn modelId="{5FC1F0E8-321E-4A68-A137-DA6B17F308B1}" srcId="{78B81255-EFA2-448C-A875-217DBA3CAE9C}" destId="{74283BB6-86CD-4DB9-A09C-A1C44964A4BC}" srcOrd="0" destOrd="0" parTransId="{FF4774FB-E283-4A41-B083-A91140AB9191}" sibTransId="{9A5A0027-C9AF-4840-AC8E-AD715FB55459}"/>
    <dgm:cxn modelId="{1D34514B-44C9-4B2E-930F-CEB19F762471}" type="presParOf" srcId="{42B706B4-9633-46FF-979D-604E7F02BF29}" destId="{46B2A7A9-A037-4586-A7E1-BAFEDD4F798E}" srcOrd="0" destOrd="0" presId="urn:microsoft.com/office/officeart/2008/layout/PictureStrips"/>
    <dgm:cxn modelId="{5B1FBF0E-359E-4C9F-8B91-B62AD9EADBBF}" type="presParOf" srcId="{46B2A7A9-A037-4586-A7E1-BAFEDD4F798E}" destId="{C6336634-FF81-4CA8-83AC-BC442F1591D8}" srcOrd="0" destOrd="0" presId="urn:microsoft.com/office/officeart/2008/layout/PictureStrips"/>
    <dgm:cxn modelId="{78BDB37D-A659-4060-BAF0-71D000E39E86}" type="presParOf" srcId="{46B2A7A9-A037-4586-A7E1-BAFEDD4F798E}" destId="{29BEBB09-1ACD-4336-BDE7-71A32656BD12}"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4242A1F-AED2-49ED-937B-A96D39B5E95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de-DE"/>
        </a:p>
      </dgm:t>
    </dgm:pt>
    <dgm:pt modelId="{1FD08C21-DC01-4A79-9D50-50D32B3BDA75}">
      <dgm:prSet phldrT="[Text]" custT="1"/>
      <dgm:spPr>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gm:spPr>
      <dgm:t>
        <a:bodyPr/>
        <a:lstStyle/>
        <a:p>
          <a:r>
            <a:rPr lang="de-DE" sz="3200" b="1" dirty="0">
              <a:solidFill>
                <a:schemeClr val="bg1"/>
              </a:solidFill>
            </a:rPr>
            <a:t>WBO 2020</a:t>
          </a:r>
        </a:p>
      </dgm:t>
    </dgm:pt>
    <dgm:pt modelId="{69DD85BA-76A6-4E3E-A620-4F0F17164FBB}" type="parTrans" cxnId="{C9E97D21-41E2-47DF-B11B-04C591E374BC}">
      <dgm:prSet/>
      <dgm:spPr/>
      <dgm:t>
        <a:bodyPr/>
        <a:lstStyle/>
        <a:p>
          <a:endParaRPr lang="de-DE"/>
        </a:p>
      </dgm:t>
    </dgm:pt>
    <dgm:pt modelId="{4CC8EA77-40E5-438C-B463-1DE4A9684DED}" type="sibTrans" cxnId="{C9E97D21-41E2-47DF-B11B-04C591E374BC}">
      <dgm:prSet/>
      <dgm:spPr/>
      <dgm:t>
        <a:bodyPr/>
        <a:lstStyle/>
        <a:p>
          <a:endParaRPr lang="de-DE"/>
        </a:p>
      </dgm:t>
    </dgm:pt>
    <dgm:pt modelId="{00371B8D-1BE5-4A76-83BA-2B3C549F5E2F}">
      <dgm:prSet phldrT="[Text]"/>
      <dgm:spPr>
        <a:solidFill>
          <a:srgbClr val="009534"/>
        </a:solidFill>
      </dgm:spPr>
      <dgm:t>
        <a:bodyPr/>
        <a:lstStyle/>
        <a:p>
          <a:r>
            <a:rPr lang="de-DE" b="1" i="0" u="none" dirty="0"/>
            <a:t>Allgemeinchirurgie</a:t>
          </a:r>
          <a:endParaRPr lang="de-DE" dirty="0"/>
        </a:p>
      </dgm:t>
    </dgm:pt>
    <dgm:pt modelId="{C7A356E0-BD4F-4549-A7B6-F0B4AFEBCAA4}" type="parTrans" cxnId="{6E6CF181-3CA4-471B-A87C-3D33FC9EC509}">
      <dgm:prSet/>
      <dgm:spPr/>
      <dgm:t>
        <a:bodyPr/>
        <a:lstStyle/>
        <a:p>
          <a:endParaRPr lang="de-DE"/>
        </a:p>
      </dgm:t>
    </dgm:pt>
    <dgm:pt modelId="{94E65C73-8E90-45A2-B6E5-2AF281278445}" type="sibTrans" cxnId="{6E6CF181-3CA4-471B-A87C-3D33FC9EC509}">
      <dgm:prSet/>
      <dgm:spPr/>
      <dgm:t>
        <a:bodyPr/>
        <a:lstStyle/>
        <a:p>
          <a:endParaRPr lang="de-DE"/>
        </a:p>
      </dgm:t>
    </dgm:pt>
    <dgm:pt modelId="{27B59951-8CEF-4D7B-A635-C79A246B4819}">
      <dgm:prSet phldrT="[Text]" custT="1"/>
      <dgm:spPr>
        <a:solidFill>
          <a:srgbClr val="009534"/>
        </a:solidFill>
        <a:ln w="25400" cap="flat" cmpd="sng" algn="ctr">
          <a:solidFill>
            <a:srgbClr val="FFFFFF">
              <a:hueOff val="0"/>
              <a:satOff val="0"/>
              <a:lumOff val="0"/>
              <a:alphaOff val="0"/>
            </a:srgbClr>
          </a:solidFill>
          <a:prstDash val="solid"/>
        </a:ln>
        <a:effectLst/>
      </dgm:spPr>
      <dgm:t>
        <a:bodyPr spcFirstLastPara="0" vert="horz" wrap="square" lIns="40640" tIns="30480" rIns="40640" bIns="30480" numCol="1" spcCol="1270" anchor="ctr" anchorCtr="0"/>
        <a:lstStyle/>
        <a:p>
          <a:pPr marL="0" lvl="0" indent="0" algn="ctr" defTabSz="711200">
            <a:lnSpc>
              <a:spcPct val="90000"/>
            </a:lnSpc>
            <a:spcBef>
              <a:spcPct val="0"/>
            </a:spcBef>
            <a:spcAft>
              <a:spcPct val="35000"/>
            </a:spcAft>
            <a:buNone/>
          </a:pPr>
          <a:r>
            <a:rPr lang="de-DE" sz="1600" b="1" i="0" u="none" kern="1200" dirty="0">
              <a:solidFill>
                <a:srgbClr val="FFFFFF"/>
              </a:solidFill>
              <a:latin typeface="Arial"/>
              <a:ea typeface="+mn-ea"/>
              <a:cs typeface="+mn-cs"/>
            </a:rPr>
            <a:t>Orthopädie und Unfallchirurgie</a:t>
          </a:r>
        </a:p>
      </dgm:t>
    </dgm:pt>
    <dgm:pt modelId="{507914EA-23CE-4B3D-8D94-ED85F836864F}" type="parTrans" cxnId="{E4D9AFB1-1541-455B-A494-F28F9A521B47}">
      <dgm:prSet/>
      <dgm:spPr/>
      <dgm:t>
        <a:bodyPr/>
        <a:lstStyle/>
        <a:p>
          <a:endParaRPr lang="de-DE"/>
        </a:p>
      </dgm:t>
    </dgm:pt>
    <dgm:pt modelId="{E00F2C33-ADB9-4079-83C5-8A1653E20CFA}" type="sibTrans" cxnId="{E4D9AFB1-1541-455B-A494-F28F9A521B47}">
      <dgm:prSet/>
      <dgm:spPr/>
      <dgm:t>
        <a:bodyPr/>
        <a:lstStyle/>
        <a:p>
          <a:endParaRPr lang="de-DE"/>
        </a:p>
      </dgm:t>
    </dgm:pt>
    <dgm:pt modelId="{4BB05CD9-006F-4708-8D00-ED6E6DF88E7C}">
      <dgm:prSet phldrT="[Text]" custT="1"/>
      <dgm:spPr>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gm:spPr>
      <dgm:t>
        <a:bodyPr/>
        <a:lstStyle/>
        <a:p>
          <a:pPr marL="0" lvl="0" indent="0" algn="ctr" defTabSz="2889250">
            <a:lnSpc>
              <a:spcPct val="90000"/>
            </a:lnSpc>
            <a:spcBef>
              <a:spcPct val="0"/>
            </a:spcBef>
            <a:spcAft>
              <a:spcPct val="35000"/>
            </a:spcAft>
          </a:pPr>
          <a:r>
            <a:rPr lang="de-DE" sz="3200" b="1" kern="1200" dirty="0">
              <a:solidFill>
                <a:schemeClr val="bg1"/>
              </a:solidFill>
            </a:rPr>
            <a:t>WBO 2005</a:t>
          </a:r>
          <a:endParaRPr lang="de-DE" sz="3200" kern="1200" dirty="0">
            <a:solidFill>
              <a:srgbClr val="000000">
                <a:hueOff val="0"/>
                <a:satOff val="0"/>
                <a:lumOff val="0"/>
                <a:alphaOff val="0"/>
              </a:srgbClr>
            </a:solidFill>
            <a:latin typeface="Arial"/>
            <a:ea typeface="+mn-ea"/>
            <a:cs typeface="+mn-cs"/>
          </a:endParaRPr>
        </a:p>
      </dgm:t>
    </dgm:pt>
    <dgm:pt modelId="{84A664F3-DA7A-4A2E-9FFA-C472FFB10F8A}" type="parTrans" cxnId="{2CD5FAF1-1486-4FEB-9834-CB91B15F3184}">
      <dgm:prSet/>
      <dgm:spPr/>
      <dgm:t>
        <a:bodyPr/>
        <a:lstStyle/>
        <a:p>
          <a:endParaRPr lang="de-DE"/>
        </a:p>
      </dgm:t>
    </dgm:pt>
    <dgm:pt modelId="{C98F954E-3AF6-4BBC-99E5-B33E47CC1205}" type="sibTrans" cxnId="{2CD5FAF1-1486-4FEB-9834-CB91B15F3184}">
      <dgm:prSet/>
      <dgm:spPr/>
      <dgm:t>
        <a:bodyPr/>
        <a:lstStyle/>
        <a:p>
          <a:endParaRPr lang="de-DE"/>
        </a:p>
      </dgm:t>
    </dgm:pt>
    <dgm:pt modelId="{71AA5178-3E90-462C-BBEF-F60FD4B9A25D}">
      <dgm:prSet phldrT="[Text]" custT="1"/>
      <dgm:spPr>
        <a:solidFill>
          <a:srgbClr val="009534"/>
        </a:solidFill>
        <a:ln w="25400" cap="flat" cmpd="sng" algn="ctr">
          <a:solidFill>
            <a:srgbClr val="FFFFFF">
              <a:hueOff val="0"/>
              <a:satOff val="0"/>
              <a:lumOff val="0"/>
              <a:alphaOff val="0"/>
            </a:srgbClr>
          </a:solidFill>
          <a:prstDash val="solid"/>
        </a:ln>
        <a:effectLst/>
      </dgm:spPr>
      <dgm:t>
        <a:bodyPr spcFirstLastPara="0" vert="horz" wrap="square" lIns="40640" tIns="30480" rIns="40640" bIns="30480" numCol="1" spcCol="1270" anchor="ctr" anchorCtr="0"/>
        <a:lstStyle/>
        <a:p>
          <a:pPr marL="0" lvl="0" indent="0" algn="ctr" defTabSz="711200">
            <a:lnSpc>
              <a:spcPct val="90000"/>
            </a:lnSpc>
            <a:spcBef>
              <a:spcPct val="0"/>
            </a:spcBef>
            <a:spcAft>
              <a:spcPct val="35000"/>
            </a:spcAft>
            <a:buNone/>
          </a:pPr>
          <a:r>
            <a:rPr lang="de-DE" sz="1600" b="1" i="0" u="none" kern="1200" dirty="0">
              <a:solidFill>
                <a:srgbClr val="FFFFFF"/>
              </a:solidFill>
              <a:latin typeface="Arial"/>
              <a:ea typeface="+mn-ea"/>
              <a:cs typeface="+mn-cs"/>
            </a:rPr>
            <a:t>Allgemeinchirurgie</a:t>
          </a:r>
        </a:p>
      </dgm:t>
    </dgm:pt>
    <dgm:pt modelId="{93F61596-AAC3-4E28-A5FB-ECED0F2DCEAB}" type="parTrans" cxnId="{9B91A347-B2E3-48B3-8024-5570F1C18E40}">
      <dgm:prSet/>
      <dgm:spPr/>
      <dgm:t>
        <a:bodyPr/>
        <a:lstStyle/>
        <a:p>
          <a:endParaRPr lang="de-DE"/>
        </a:p>
      </dgm:t>
    </dgm:pt>
    <dgm:pt modelId="{98F15BFC-E56C-46B8-9F0B-B950EE88F9FF}" type="sibTrans" cxnId="{9B91A347-B2E3-48B3-8024-5570F1C18E40}">
      <dgm:prSet/>
      <dgm:spPr/>
      <dgm:t>
        <a:bodyPr/>
        <a:lstStyle/>
        <a:p>
          <a:endParaRPr lang="de-DE"/>
        </a:p>
      </dgm:t>
    </dgm:pt>
    <dgm:pt modelId="{82844292-AD5C-405B-9696-0A0471A72112}">
      <dgm:prSet phldrT="[Text]" custT="1"/>
      <dgm:spPr>
        <a:solidFill>
          <a:srgbClr val="009534"/>
        </a:solidFill>
        <a:ln w="25400" cap="flat" cmpd="sng" algn="ctr">
          <a:solidFill>
            <a:srgbClr val="FFFFFF">
              <a:hueOff val="0"/>
              <a:satOff val="0"/>
              <a:lumOff val="0"/>
              <a:alphaOff val="0"/>
            </a:srgbClr>
          </a:solidFill>
          <a:prstDash val="solid"/>
        </a:ln>
        <a:effectLst/>
      </dgm:spPr>
      <dgm:t>
        <a:bodyPr spcFirstLastPara="0" vert="horz" wrap="square" lIns="40640" tIns="30480" rIns="40640" bIns="30480" numCol="1" spcCol="1270" anchor="ctr" anchorCtr="0"/>
        <a:lstStyle/>
        <a:p>
          <a:pPr marL="0" lvl="0" indent="0" algn="ctr" defTabSz="711200">
            <a:lnSpc>
              <a:spcPct val="90000"/>
            </a:lnSpc>
            <a:spcBef>
              <a:spcPct val="0"/>
            </a:spcBef>
            <a:spcAft>
              <a:spcPct val="35000"/>
            </a:spcAft>
            <a:buNone/>
          </a:pPr>
          <a:r>
            <a:rPr lang="de-DE" sz="1600" b="1" i="0" u="none" kern="1200" dirty="0">
              <a:solidFill>
                <a:srgbClr val="FFFFFF"/>
              </a:solidFill>
              <a:latin typeface="Arial"/>
              <a:ea typeface="+mn-ea"/>
              <a:cs typeface="+mn-cs"/>
            </a:rPr>
            <a:t>Gefäßchirurgie</a:t>
          </a:r>
        </a:p>
      </dgm:t>
    </dgm:pt>
    <dgm:pt modelId="{95369F89-71A3-4688-866F-E70C5A6DD0F8}" type="parTrans" cxnId="{F86EF796-A842-42F5-A818-B945F5FBF1FD}">
      <dgm:prSet/>
      <dgm:spPr/>
      <dgm:t>
        <a:bodyPr/>
        <a:lstStyle/>
        <a:p>
          <a:endParaRPr lang="de-DE"/>
        </a:p>
      </dgm:t>
    </dgm:pt>
    <dgm:pt modelId="{FEE8506A-8627-4923-B926-EE5EAA59FFD5}" type="sibTrans" cxnId="{F86EF796-A842-42F5-A818-B945F5FBF1FD}">
      <dgm:prSet/>
      <dgm:spPr/>
      <dgm:t>
        <a:bodyPr/>
        <a:lstStyle/>
        <a:p>
          <a:endParaRPr lang="de-DE"/>
        </a:p>
      </dgm:t>
    </dgm:pt>
    <dgm:pt modelId="{8CAF0BE7-2527-41F6-B963-97B4AD088466}">
      <dgm:prSet phldrT="[Text]" custT="1"/>
      <dgm:spPr>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gm:spPr>
      <dgm:t>
        <a:bodyPr/>
        <a:lstStyle/>
        <a:p>
          <a:pPr marL="0" lvl="0" indent="0" algn="ctr" defTabSz="2889250">
            <a:lnSpc>
              <a:spcPct val="90000"/>
            </a:lnSpc>
            <a:spcBef>
              <a:spcPct val="0"/>
            </a:spcBef>
            <a:spcAft>
              <a:spcPct val="35000"/>
            </a:spcAft>
          </a:pPr>
          <a:r>
            <a:rPr lang="de-DE" sz="3200" b="1" kern="1200" dirty="0">
              <a:solidFill>
                <a:schemeClr val="bg1"/>
              </a:solidFill>
            </a:rPr>
            <a:t>WBO 1993</a:t>
          </a:r>
          <a:endParaRPr lang="de-DE" sz="3200" kern="1200" dirty="0">
            <a:solidFill>
              <a:srgbClr val="000000">
                <a:hueOff val="0"/>
                <a:satOff val="0"/>
                <a:lumOff val="0"/>
                <a:alphaOff val="0"/>
              </a:srgbClr>
            </a:solidFill>
            <a:latin typeface="Arial"/>
            <a:ea typeface="+mn-ea"/>
            <a:cs typeface="+mn-cs"/>
          </a:endParaRPr>
        </a:p>
      </dgm:t>
    </dgm:pt>
    <dgm:pt modelId="{F87702AF-F3BB-44DD-A68A-F5E3662144F6}" type="parTrans" cxnId="{42891D9D-69A6-48F6-97E3-F36F4E777466}">
      <dgm:prSet/>
      <dgm:spPr/>
      <dgm:t>
        <a:bodyPr/>
        <a:lstStyle/>
        <a:p>
          <a:endParaRPr lang="de-DE"/>
        </a:p>
      </dgm:t>
    </dgm:pt>
    <dgm:pt modelId="{F88C2959-9FEA-4591-AEF0-C7B17195B861}" type="sibTrans" cxnId="{42891D9D-69A6-48F6-97E3-F36F4E777466}">
      <dgm:prSet/>
      <dgm:spPr/>
      <dgm:t>
        <a:bodyPr/>
        <a:lstStyle/>
        <a:p>
          <a:endParaRPr lang="de-DE"/>
        </a:p>
      </dgm:t>
    </dgm:pt>
    <dgm:pt modelId="{11A178E9-7140-4850-8A99-91C0B4D4055D}">
      <dgm:prSet phldrT="[Text]" custT="1"/>
      <dgm:spPr>
        <a:solidFill>
          <a:srgbClr val="009534"/>
        </a:solidFill>
        <a:ln w="25400" cap="flat" cmpd="sng" algn="ctr">
          <a:solidFill>
            <a:srgbClr val="FFFFFF">
              <a:hueOff val="0"/>
              <a:satOff val="0"/>
              <a:lumOff val="0"/>
              <a:alphaOff val="0"/>
            </a:srgbClr>
          </a:solidFill>
          <a:prstDash val="solid"/>
        </a:ln>
        <a:effectLst/>
      </dgm:spPr>
      <dgm:t>
        <a:bodyPr spcFirstLastPara="0" vert="horz" wrap="square" lIns="40640" tIns="30480" rIns="40640" bIns="30480" numCol="1" spcCol="1270" anchor="ctr" anchorCtr="0"/>
        <a:lstStyle/>
        <a:p>
          <a:pPr marL="0" lvl="0" indent="0" algn="ctr" defTabSz="711200">
            <a:lnSpc>
              <a:spcPct val="90000"/>
            </a:lnSpc>
            <a:spcBef>
              <a:spcPct val="0"/>
            </a:spcBef>
            <a:spcAft>
              <a:spcPct val="35000"/>
            </a:spcAft>
            <a:buNone/>
          </a:pPr>
          <a:r>
            <a:rPr lang="de-DE" sz="1600" b="1" i="0" u="none" kern="1200" dirty="0">
              <a:solidFill>
                <a:srgbClr val="FFFFFF"/>
              </a:solidFill>
              <a:latin typeface="Arial"/>
              <a:ea typeface="+mn-ea"/>
              <a:cs typeface="+mn-cs"/>
            </a:rPr>
            <a:t>FA Chirurgie</a:t>
          </a:r>
        </a:p>
      </dgm:t>
    </dgm:pt>
    <dgm:pt modelId="{C43A9928-7CB0-491F-B1B1-44B58C1FCD13}" type="parTrans" cxnId="{2F2D07CB-3A90-494F-B39F-2ED24F6FE95E}">
      <dgm:prSet/>
      <dgm:spPr/>
      <dgm:t>
        <a:bodyPr/>
        <a:lstStyle/>
        <a:p>
          <a:endParaRPr lang="de-DE"/>
        </a:p>
      </dgm:t>
    </dgm:pt>
    <dgm:pt modelId="{15F18D35-E8BD-4A0F-9FF7-A653DEC59169}" type="sibTrans" cxnId="{2F2D07CB-3A90-494F-B39F-2ED24F6FE95E}">
      <dgm:prSet/>
      <dgm:spPr/>
      <dgm:t>
        <a:bodyPr/>
        <a:lstStyle/>
        <a:p>
          <a:endParaRPr lang="de-DE"/>
        </a:p>
      </dgm:t>
    </dgm:pt>
    <dgm:pt modelId="{69E82DD9-EE66-4341-82A4-9A9B8E7D7878}">
      <dgm:prSet phldrT="[Text]" custT="1"/>
      <dgm:spPr>
        <a:solidFill>
          <a:srgbClr val="009534"/>
        </a:solidFill>
        <a:ln w="25400" cap="flat" cmpd="sng" algn="ctr">
          <a:solidFill>
            <a:srgbClr val="FFFFFF">
              <a:hueOff val="0"/>
              <a:satOff val="0"/>
              <a:lumOff val="0"/>
              <a:alphaOff val="0"/>
            </a:srgbClr>
          </a:solidFill>
          <a:prstDash val="solid"/>
        </a:ln>
        <a:effectLst/>
      </dgm:spPr>
      <dgm:t>
        <a:bodyPr spcFirstLastPara="0" vert="horz" wrap="square" lIns="40640" tIns="30480" rIns="40640" bIns="30480" numCol="1" spcCol="1270" anchor="ctr" anchorCtr="0"/>
        <a:lstStyle/>
        <a:p>
          <a:pPr marL="0" lvl="0" indent="0" algn="ctr" defTabSz="711200">
            <a:lnSpc>
              <a:spcPct val="90000"/>
            </a:lnSpc>
            <a:spcBef>
              <a:spcPct val="0"/>
            </a:spcBef>
            <a:spcAft>
              <a:spcPct val="35000"/>
            </a:spcAft>
            <a:buNone/>
          </a:pPr>
          <a:r>
            <a:rPr lang="de-DE" sz="1600" b="1" i="0" u="none" kern="1200" dirty="0">
              <a:solidFill>
                <a:srgbClr val="FFFFFF"/>
              </a:solidFill>
              <a:latin typeface="Arial"/>
              <a:ea typeface="+mn-ea"/>
              <a:cs typeface="+mn-cs"/>
            </a:rPr>
            <a:t>FA Chirurgie PLUS SP Gefäßchirurgie</a:t>
          </a:r>
        </a:p>
      </dgm:t>
    </dgm:pt>
    <dgm:pt modelId="{01B6B30C-4274-4C93-A12E-7232DD9B8F5E}" type="parTrans" cxnId="{09C22061-1F95-450D-9AA9-58AEA95A475E}">
      <dgm:prSet/>
      <dgm:spPr/>
      <dgm:t>
        <a:bodyPr/>
        <a:lstStyle/>
        <a:p>
          <a:endParaRPr lang="de-DE"/>
        </a:p>
      </dgm:t>
    </dgm:pt>
    <dgm:pt modelId="{9EF7E86E-7039-4554-BB2B-980D4B5645ED}" type="sibTrans" cxnId="{09C22061-1F95-450D-9AA9-58AEA95A475E}">
      <dgm:prSet/>
      <dgm:spPr/>
      <dgm:t>
        <a:bodyPr/>
        <a:lstStyle/>
        <a:p>
          <a:endParaRPr lang="de-DE"/>
        </a:p>
      </dgm:t>
    </dgm:pt>
    <dgm:pt modelId="{219A4DF2-48D9-42DB-9D39-2EBA0355AB22}">
      <dgm:prSet phldrT="[Text]" custT="1"/>
      <dgm:spPr>
        <a:solidFill>
          <a:srgbClr val="009534"/>
        </a:solidFill>
        <a:ln w="25400" cap="flat" cmpd="sng" algn="ctr">
          <a:solidFill>
            <a:srgbClr val="FFFFFF">
              <a:hueOff val="0"/>
              <a:satOff val="0"/>
              <a:lumOff val="0"/>
              <a:alphaOff val="0"/>
            </a:srgbClr>
          </a:solidFill>
          <a:prstDash val="solid"/>
        </a:ln>
        <a:effectLst/>
      </dgm:spPr>
      <dgm:t>
        <a:bodyPr spcFirstLastPara="0" vert="horz" wrap="square" lIns="40640" tIns="30480" rIns="40640" bIns="30480" numCol="1" spcCol="1270" anchor="ctr" anchorCtr="0"/>
        <a:lstStyle/>
        <a:p>
          <a:pPr marL="0" lvl="0" indent="0" algn="ctr" defTabSz="711200">
            <a:lnSpc>
              <a:spcPct val="90000"/>
            </a:lnSpc>
            <a:spcBef>
              <a:spcPct val="0"/>
            </a:spcBef>
            <a:spcAft>
              <a:spcPct val="35000"/>
            </a:spcAft>
            <a:buNone/>
          </a:pPr>
          <a:r>
            <a:rPr lang="de-DE" sz="1600" b="1" i="0" u="none" kern="1200" dirty="0">
              <a:solidFill>
                <a:srgbClr val="FFFFFF"/>
              </a:solidFill>
              <a:latin typeface="Arial"/>
              <a:ea typeface="+mn-ea"/>
              <a:cs typeface="+mn-cs"/>
            </a:rPr>
            <a:t>Gefäßchirurgie</a:t>
          </a:r>
        </a:p>
      </dgm:t>
    </dgm:pt>
    <dgm:pt modelId="{4F09FF02-B066-400F-9F27-1CEB0639DA0F}" type="parTrans" cxnId="{45D874A2-37B8-4258-8824-E5E2C062C134}">
      <dgm:prSet/>
      <dgm:spPr/>
      <dgm:t>
        <a:bodyPr/>
        <a:lstStyle/>
        <a:p>
          <a:endParaRPr lang="de-DE"/>
        </a:p>
      </dgm:t>
    </dgm:pt>
    <dgm:pt modelId="{5A43A6FD-1EBE-447A-85A6-D7A698AAF550}" type="sibTrans" cxnId="{45D874A2-37B8-4258-8824-E5E2C062C134}">
      <dgm:prSet/>
      <dgm:spPr/>
      <dgm:t>
        <a:bodyPr/>
        <a:lstStyle/>
        <a:p>
          <a:endParaRPr lang="de-DE"/>
        </a:p>
      </dgm:t>
    </dgm:pt>
    <dgm:pt modelId="{5D555432-E24A-4DB7-8A7F-74D1C5E46C38}">
      <dgm:prSet phldrT="[Text]" custT="1"/>
      <dgm:spPr>
        <a:solidFill>
          <a:srgbClr val="009534"/>
        </a:solidFill>
        <a:ln w="25400" cap="flat" cmpd="sng" algn="ctr">
          <a:solidFill>
            <a:srgbClr val="FFFFFF">
              <a:hueOff val="0"/>
              <a:satOff val="0"/>
              <a:lumOff val="0"/>
              <a:alphaOff val="0"/>
            </a:srgbClr>
          </a:solidFill>
          <a:prstDash val="solid"/>
        </a:ln>
        <a:effectLst/>
      </dgm:spPr>
      <dgm:t>
        <a:bodyPr spcFirstLastPara="0" vert="horz" wrap="square" lIns="40640" tIns="30480" rIns="40640" bIns="30480" numCol="1" spcCol="1270" anchor="ctr" anchorCtr="0"/>
        <a:lstStyle/>
        <a:p>
          <a:pPr marL="0" lvl="0" indent="0" algn="ctr" defTabSz="711200">
            <a:lnSpc>
              <a:spcPct val="90000"/>
            </a:lnSpc>
            <a:spcBef>
              <a:spcPct val="0"/>
            </a:spcBef>
            <a:spcAft>
              <a:spcPct val="35000"/>
            </a:spcAft>
            <a:buNone/>
          </a:pPr>
          <a:r>
            <a:rPr lang="de-DE" sz="1600" b="1" i="0" u="none" kern="1200" dirty="0">
              <a:solidFill>
                <a:srgbClr val="FFFFFF"/>
              </a:solidFill>
              <a:latin typeface="Arial"/>
              <a:ea typeface="+mn-ea"/>
              <a:cs typeface="+mn-cs"/>
            </a:rPr>
            <a:t>Orthopädie und Unfallchirurgie</a:t>
          </a:r>
        </a:p>
      </dgm:t>
    </dgm:pt>
    <dgm:pt modelId="{874B3A7D-896C-4555-B7DB-6A39790B890E}" type="parTrans" cxnId="{92593565-5889-4882-A1E7-E77B2EED8EEC}">
      <dgm:prSet/>
      <dgm:spPr/>
      <dgm:t>
        <a:bodyPr/>
        <a:lstStyle/>
        <a:p>
          <a:endParaRPr lang="de-DE"/>
        </a:p>
      </dgm:t>
    </dgm:pt>
    <dgm:pt modelId="{E275A0F9-0B75-436E-931C-40FB86DDFE5B}" type="sibTrans" cxnId="{92593565-5889-4882-A1E7-E77B2EED8EEC}">
      <dgm:prSet/>
      <dgm:spPr/>
      <dgm:t>
        <a:bodyPr/>
        <a:lstStyle/>
        <a:p>
          <a:endParaRPr lang="de-DE"/>
        </a:p>
      </dgm:t>
    </dgm:pt>
    <dgm:pt modelId="{C179D98F-798D-48F2-A817-DB7689A0128C}">
      <dgm:prSet phldrT="[Text]" custT="1"/>
      <dgm:spPr>
        <a:solidFill>
          <a:srgbClr val="009534"/>
        </a:solidFill>
        <a:ln w="25400" cap="flat" cmpd="sng" algn="ctr">
          <a:solidFill>
            <a:srgbClr val="FFFFFF">
              <a:hueOff val="0"/>
              <a:satOff val="0"/>
              <a:lumOff val="0"/>
              <a:alphaOff val="0"/>
            </a:srgbClr>
          </a:solidFill>
          <a:prstDash val="solid"/>
        </a:ln>
        <a:effectLst/>
      </dgm:spPr>
      <dgm:t>
        <a:bodyPr spcFirstLastPara="0" vert="horz" wrap="square" lIns="40640" tIns="30480" rIns="40640" bIns="30480" numCol="1" spcCol="1270" anchor="ctr" anchorCtr="0"/>
        <a:lstStyle/>
        <a:p>
          <a:r>
            <a:rPr lang="de-DE" sz="1600" b="1" i="0" u="none" kern="1200" dirty="0"/>
            <a:t>Keine exakte </a:t>
          </a:r>
          <a:r>
            <a:rPr lang="de-DE" sz="1600" b="1" i="0" u="none" kern="1200" dirty="0">
              <a:solidFill>
                <a:srgbClr val="FFFFFF"/>
              </a:solidFill>
              <a:latin typeface="Arial"/>
              <a:ea typeface="+mn-ea"/>
              <a:cs typeface="+mn-cs"/>
            </a:rPr>
            <a:t>Entsprechung</a:t>
          </a:r>
        </a:p>
      </dgm:t>
    </dgm:pt>
    <dgm:pt modelId="{6122006B-B8F7-46D1-A38B-0148BF51AA89}" type="parTrans" cxnId="{F047C1EA-C2B6-4D62-BB72-D3DB4169A642}">
      <dgm:prSet/>
      <dgm:spPr/>
      <dgm:t>
        <a:bodyPr/>
        <a:lstStyle/>
        <a:p>
          <a:endParaRPr lang="de-DE"/>
        </a:p>
      </dgm:t>
    </dgm:pt>
    <dgm:pt modelId="{098F154B-4FCA-4F05-85A1-6231806D863B}" type="sibTrans" cxnId="{F047C1EA-C2B6-4D62-BB72-D3DB4169A642}">
      <dgm:prSet/>
      <dgm:spPr/>
      <dgm:t>
        <a:bodyPr/>
        <a:lstStyle/>
        <a:p>
          <a:endParaRPr lang="de-DE"/>
        </a:p>
      </dgm:t>
    </dgm:pt>
    <dgm:pt modelId="{DE3023C4-F1F3-45BA-B10B-CE07B5F18421}">
      <dgm:prSet phldrT="[Text]" custT="1"/>
      <dgm:spPr>
        <a:solidFill>
          <a:srgbClr val="009534"/>
        </a:solidFill>
        <a:ln w="25400" cap="flat" cmpd="sng" algn="ctr">
          <a:solidFill>
            <a:srgbClr val="FFFFFF">
              <a:hueOff val="0"/>
              <a:satOff val="0"/>
              <a:lumOff val="0"/>
              <a:alphaOff val="0"/>
            </a:srgbClr>
          </a:solidFill>
          <a:prstDash val="solid"/>
        </a:ln>
        <a:effectLst/>
      </dgm:spPr>
      <dgm:t>
        <a:bodyPr/>
        <a:lstStyle/>
        <a:p>
          <a:pPr marL="0" lvl="0" indent="0" algn="ctr" defTabSz="711200">
            <a:lnSpc>
              <a:spcPct val="90000"/>
            </a:lnSpc>
            <a:spcBef>
              <a:spcPct val="0"/>
            </a:spcBef>
            <a:spcAft>
              <a:spcPct val="35000"/>
            </a:spcAft>
          </a:pPr>
          <a:r>
            <a:rPr lang="de-DE" sz="1600" b="1" i="0" u="none" kern="1200" dirty="0"/>
            <a:t>FA O&amp;U + ZWB Spezielle Unfallchirurgie</a:t>
          </a:r>
          <a:endParaRPr lang="de-DE" sz="1600" b="1" i="0" u="none" kern="1200" dirty="0">
            <a:solidFill>
              <a:srgbClr val="FFFFFF"/>
            </a:solidFill>
            <a:latin typeface="Arial"/>
            <a:ea typeface="+mn-ea"/>
            <a:cs typeface="+mn-cs"/>
          </a:endParaRPr>
        </a:p>
      </dgm:t>
    </dgm:pt>
    <dgm:pt modelId="{A706ED9E-351E-4FC3-8D76-62AAFB1CAB23}" type="parTrans" cxnId="{76008A0E-15CF-42C8-B14E-C5C109568174}">
      <dgm:prSet/>
      <dgm:spPr/>
      <dgm:t>
        <a:bodyPr/>
        <a:lstStyle/>
        <a:p>
          <a:endParaRPr lang="de-DE"/>
        </a:p>
      </dgm:t>
    </dgm:pt>
    <dgm:pt modelId="{8D172963-9BAB-4B4B-98E9-810F8FA0B916}" type="sibTrans" cxnId="{76008A0E-15CF-42C8-B14E-C5C109568174}">
      <dgm:prSet/>
      <dgm:spPr/>
      <dgm:t>
        <a:bodyPr/>
        <a:lstStyle/>
        <a:p>
          <a:endParaRPr lang="de-DE"/>
        </a:p>
      </dgm:t>
    </dgm:pt>
    <dgm:pt modelId="{2E9D7450-EC8F-4325-A0C9-C6103AC5B0C1}">
      <dgm:prSet phldrT="[Text]" custT="1"/>
      <dgm:spPr>
        <a:solidFill>
          <a:srgbClr val="009534"/>
        </a:solidFill>
        <a:ln w="25400" cap="flat" cmpd="sng" algn="ctr">
          <a:solidFill>
            <a:srgbClr val="FFFFFF">
              <a:hueOff val="0"/>
              <a:satOff val="0"/>
              <a:lumOff val="0"/>
              <a:alphaOff val="0"/>
            </a:srgbClr>
          </a:solidFill>
          <a:prstDash val="solid"/>
        </a:ln>
        <a:effectLst/>
      </dgm:spPr>
      <dgm:t>
        <a:bodyPr/>
        <a:lstStyle/>
        <a:p>
          <a:r>
            <a:rPr lang="de-DE" sz="1600" b="1" i="0" u="none" kern="1200"/>
            <a:t>FA Chirurgie PLUS SP Unfallchirurgie</a:t>
          </a:r>
          <a:endParaRPr lang="de-DE" sz="1600" b="1" i="0" u="none" kern="1200" dirty="0">
            <a:solidFill>
              <a:srgbClr val="FFFFFF"/>
            </a:solidFill>
            <a:latin typeface="Arial"/>
            <a:ea typeface="+mn-ea"/>
            <a:cs typeface="+mn-cs"/>
          </a:endParaRPr>
        </a:p>
      </dgm:t>
    </dgm:pt>
    <dgm:pt modelId="{73160A2A-6D4B-4E53-B081-8D87229A7229}" type="parTrans" cxnId="{93179C30-962E-420C-9C40-A1A945CB13B4}">
      <dgm:prSet/>
      <dgm:spPr/>
      <dgm:t>
        <a:bodyPr/>
        <a:lstStyle/>
        <a:p>
          <a:endParaRPr lang="de-DE"/>
        </a:p>
      </dgm:t>
    </dgm:pt>
    <dgm:pt modelId="{CB8CBE32-6156-4394-B299-A21151EBD443}" type="sibTrans" cxnId="{93179C30-962E-420C-9C40-A1A945CB13B4}">
      <dgm:prSet/>
      <dgm:spPr/>
      <dgm:t>
        <a:bodyPr/>
        <a:lstStyle/>
        <a:p>
          <a:endParaRPr lang="de-DE"/>
        </a:p>
      </dgm:t>
    </dgm:pt>
    <dgm:pt modelId="{008CE96D-4DDA-4F1C-B522-EA5FEEB6B9FB}">
      <dgm:prSet phldrT="[Text]" custT="1"/>
      <dgm:spPr>
        <a:solidFill>
          <a:srgbClr val="009534"/>
        </a:solidFill>
        <a:ln w="25400" cap="flat" cmpd="sng" algn="ctr">
          <a:solidFill>
            <a:srgbClr val="FFFFFF">
              <a:hueOff val="0"/>
              <a:satOff val="0"/>
              <a:lumOff val="0"/>
              <a:alphaOff val="0"/>
            </a:srgbClr>
          </a:solidFill>
          <a:prstDash val="solid"/>
        </a:ln>
        <a:effectLst/>
      </dgm:spPr>
      <dgm:t>
        <a:bodyPr/>
        <a:lstStyle/>
        <a:p>
          <a:pPr marL="0" lvl="0" indent="0" algn="ctr" defTabSz="711200">
            <a:lnSpc>
              <a:spcPct val="90000"/>
            </a:lnSpc>
            <a:spcBef>
              <a:spcPct val="0"/>
            </a:spcBef>
            <a:spcAft>
              <a:spcPct val="35000"/>
            </a:spcAft>
          </a:pPr>
          <a:r>
            <a:rPr lang="de-DE" sz="1600" b="1" i="0" u="none" kern="1200"/>
            <a:t>FA O&amp;U + ZWB Spezielle Unfallchirurgie</a:t>
          </a:r>
          <a:endParaRPr lang="de-DE" sz="1600" b="1" i="0" u="none" kern="1200" dirty="0">
            <a:solidFill>
              <a:srgbClr val="FFFFFF"/>
            </a:solidFill>
            <a:latin typeface="Arial"/>
            <a:ea typeface="+mn-ea"/>
            <a:cs typeface="+mn-cs"/>
          </a:endParaRPr>
        </a:p>
      </dgm:t>
    </dgm:pt>
    <dgm:pt modelId="{2B412E33-DF34-4C1D-BDC5-36E767F98212}" type="parTrans" cxnId="{797C1E03-8524-41B7-9D2C-9D0F6E5D4D8E}">
      <dgm:prSet/>
      <dgm:spPr/>
      <dgm:t>
        <a:bodyPr/>
        <a:lstStyle/>
        <a:p>
          <a:endParaRPr lang="de-DE"/>
        </a:p>
      </dgm:t>
    </dgm:pt>
    <dgm:pt modelId="{E26EE99A-2F33-4B7D-AA18-961F64C2148E}" type="sibTrans" cxnId="{797C1E03-8524-41B7-9D2C-9D0F6E5D4D8E}">
      <dgm:prSet/>
      <dgm:spPr/>
      <dgm:t>
        <a:bodyPr/>
        <a:lstStyle/>
        <a:p>
          <a:endParaRPr lang="de-DE"/>
        </a:p>
      </dgm:t>
    </dgm:pt>
    <dgm:pt modelId="{0DD8A8EE-70FA-4E33-AF1F-BA27EB0089D2}" type="pres">
      <dgm:prSet presAssocID="{94242A1F-AED2-49ED-937B-A96D39B5E956}" presName="theList" presStyleCnt="0">
        <dgm:presLayoutVars>
          <dgm:dir/>
          <dgm:animLvl val="lvl"/>
          <dgm:resizeHandles val="exact"/>
        </dgm:presLayoutVars>
      </dgm:prSet>
      <dgm:spPr/>
    </dgm:pt>
    <dgm:pt modelId="{9E770788-10E5-47D8-93F7-D91456C90591}" type="pres">
      <dgm:prSet presAssocID="{1FD08C21-DC01-4A79-9D50-50D32B3BDA75}" presName="compNode" presStyleCnt="0"/>
      <dgm:spPr/>
    </dgm:pt>
    <dgm:pt modelId="{006B50DF-7FBE-4231-96D9-7FDC093403A4}" type="pres">
      <dgm:prSet presAssocID="{1FD08C21-DC01-4A79-9D50-50D32B3BDA75}" presName="aNode" presStyleLbl="bgShp" presStyleIdx="0" presStyleCnt="3"/>
      <dgm:spPr>
        <a:xfrm>
          <a:off x="992" y="0"/>
          <a:ext cx="2579687" cy="5418667"/>
        </a:xfrm>
        <a:prstGeom prst="roundRect">
          <a:avLst>
            <a:gd name="adj" fmla="val 10000"/>
          </a:avLst>
        </a:prstGeom>
      </dgm:spPr>
    </dgm:pt>
    <dgm:pt modelId="{63404D62-C012-4474-B40A-E17DAFE9ECF8}" type="pres">
      <dgm:prSet presAssocID="{1FD08C21-DC01-4A79-9D50-50D32B3BDA75}" presName="textNode" presStyleLbl="bgShp" presStyleIdx="0" presStyleCnt="3"/>
      <dgm:spPr/>
    </dgm:pt>
    <dgm:pt modelId="{9EBC10C7-9E5A-4B2C-BF74-3FAF49FB3E15}" type="pres">
      <dgm:prSet presAssocID="{1FD08C21-DC01-4A79-9D50-50D32B3BDA75}" presName="compChildNode" presStyleCnt="0"/>
      <dgm:spPr/>
    </dgm:pt>
    <dgm:pt modelId="{06262C4D-E6F7-4919-9E97-F2E520F7305B}" type="pres">
      <dgm:prSet presAssocID="{1FD08C21-DC01-4A79-9D50-50D32B3BDA75}" presName="theInnerList" presStyleCnt="0"/>
      <dgm:spPr/>
    </dgm:pt>
    <dgm:pt modelId="{741D23F5-ADB0-4066-9D8A-6E24BF99CEDC}" type="pres">
      <dgm:prSet presAssocID="{00371B8D-1BE5-4A76-83BA-2B3C549F5E2F}" presName="childNode" presStyleLbl="node1" presStyleIdx="0" presStyleCnt="12">
        <dgm:presLayoutVars>
          <dgm:bulletEnabled val="1"/>
        </dgm:presLayoutVars>
      </dgm:prSet>
      <dgm:spPr/>
    </dgm:pt>
    <dgm:pt modelId="{B644A848-3807-4CA5-9917-33B5EA10BBD7}" type="pres">
      <dgm:prSet presAssocID="{00371B8D-1BE5-4A76-83BA-2B3C549F5E2F}" presName="aSpace2" presStyleCnt="0"/>
      <dgm:spPr/>
    </dgm:pt>
    <dgm:pt modelId="{77627F45-AAFC-443E-992B-8F030C0C056B}" type="pres">
      <dgm:prSet presAssocID="{219A4DF2-48D9-42DB-9D39-2EBA0355AB22}" presName="childNode" presStyleLbl="node1" presStyleIdx="1" presStyleCnt="12">
        <dgm:presLayoutVars>
          <dgm:bulletEnabled val="1"/>
        </dgm:presLayoutVars>
      </dgm:prSet>
      <dgm:spPr>
        <a:xfrm>
          <a:off x="258960" y="2854391"/>
          <a:ext cx="2063749" cy="1064551"/>
        </a:xfrm>
        <a:prstGeom prst="roundRect">
          <a:avLst>
            <a:gd name="adj" fmla="val 10000"/>
          </a:avLst>
        </a:prstGeom>
      </dgm:spPr>
    </dgm:pt>
    <dgm:pt modelId="{1FF51578-A9DB-492B-8F05-6B968FC32F1A}" type="pres">
      <dgm:prSet presAssocID="{219A4DF2-48D9-42DB-9D39-2EBA0355AB22}" presName="aSpace2" presStyleCnt="0"/>
      <dgm:spPr/>
    </dgm:pt>
    <dgm:pt modelId="{9E277906-E8EF-473B-8B6D-4C4B78803BC0}" type="pres">
      <dgm:prSet presAssocID="{27B59951-8CEF-4D7B-A635-C79A246B4819}" presName="childNode" presStyleLbl="node1" presStyleIdx="2" presStyleCnt="12">
        <dgm:presLayoutVars>
          <dgm:bulletEnabled val="1"/>
        </dgm:presLayoutVars>
      </dgm:prSet>
      <dgm:spPr>
        <a:xfrm>
          <a:off x="258960" y="4082719"/>
          <a:ext cx="2063749" cy="1064551"/>
        </a:xfrm>
        <a:prstGeom prst="roundRect">
          <a:avLst>
            <a:gd name="adj" fmla="val 10000"/>
          </a:avLst>
        </a:prstGeom>
      </dgm:spPr>
    </dgm:pt>
    <dgm:pt modelId="{4BF766CD-1C73-4E6A-B1AA-049DD21659F0}" type="pres">
      <dgm:prSet presAssocID="{27B59951-8CEF-4D7B-A635-C79A246B4819}" presName="aSpace2" presStyleCnt="0"/>
      <dgm:spPr/>
    </dgm:pt>
    <dgm:pt modelId="{05568CF7-1B04-4345-B898-B014DA08FA43}" type="pres">
      <dgm:prSet presAssocID="{DE3023C4-F1F3-45BA-B10B-CE07B5F18421}" presName="childNode" presStyleLbl="node1" presStyleIdx="3" presStyleCnt="12">
        <dgm:presLayoutVars>
          <dgm:bulletEnabled val="1"/>
        </dgm:presLayoutVars>
      </dgm:prSet>
      <dgm:spPr/>
    </dgm:pt>
    <dgm:pt modelId="{9E2B5CF9-88E5-40E0-ABE9-9C1E8400B9D1}" type="pres">
      <dgm:prSet presAssocID="{1FD08C21-DC01-4A79-9D50-50D32B3BDA75}" presName="aSpace" presStyleCnt="0"/>
      <dgm:spPr/>
    </dgm:pt>
    <dgm:pt modelId="{12680CBC-4686-430B-B8B3-C6B92C4C282D}" type="pres">
      <dgm:prSet presAssocID="{4BB05CD9-006F-4708-8D00-ED6E6DF88E7C}" presName="compNode" presStyleCnt="0"/>
      <dgm:spPr/>
    </dgm:pt>
    <dgm:pt modelId="{BC8C800E-9C4C-4425-BA3C-F6786EA27E66}" type="pres">
      <dgm:prSet presAssocID="{4BB05CD9-006F-4708-8D00-ED6E6DF88E7C}" presName="aNode" presStyleLbl="bgShp" presStyleIdx="1" presStyleCnt="3"/>
      <dgm:spPr>
        <a:xfrm>
          <a:off x="2774156" y="0"/>
          <a:ext cx="2579687" cy="5418667"/>
        </a:xfrm>
        <a:prstGeom prst="roundRect">
          <a:avLst>
            <a:gd name="adj" fmla="val 10000"/>
          </a:avLst>
        </a:prstGeom>
      </dgm:spPr>
    </dgm:pt>
    <dgm:pt modelId="{BA654981-08D3-4CEC-93C9-1CF0D64D2FC3}" type="pres">
      <dgm:prSet presAssocID="{4BB05CD9-006F-4708-8D00-ED6E6DF88E7C}" presName="textNode" presStyleLbl="bgShp" presStyleIdx="1" presStyleCnt="3"/>
      <dgm:spPr/>
    </dgm:pt>
    <dgm:pt modelId="{B7671601-1F1A-4AA5-AE65-B510831494AA}" type="pres">
      <dgm:prSet presAssocID="{4BB05CD9-006F-4708-8D00-ED6E6DF88E7C}" presName="compChildNode" presStyleCnt="0"/>
      <dgm:spPr/>
    </dgm:pt>
    <dgm:pt modelId="{456B5E31-F610-4872-ACF8-F0BC80E1B5CF}" type="pres">
      <dgm:prSet presAssocID="{4BB05CD9-006F-4708-8D00-ED6E6DF88E7C}" presName="theInnerList" presStyleCnt="0"/>
      <dgm:spPr/>
    </dgm:pt>
    <dgm:pt modelId="{1822250F-6662-4910-A7ED-C1ABEF26C49D}" type="pres">
      <dgm:prSet presAssocID="{71AA5178-3E90-462C-BBEF-F60FD4B9A25D}" presName="childNode" presStyleLbl="node1" presStyleIdx="4" presStyleCnt="12">
        <dgm:presLayoutVars>
          <dgm:bulletEnabled val="1"/>
        </dgm:presLayoutVars>
      </dgm:prSet>
      <dgm:spPr>
        <a:xfrm>
          <a:off x="3032125" y="1626063"/>
          <a:ext cx="2063749" cy="1064551"/>
        </a:xfrm>
        <a:prstGeom prst="roundRect">
          <a:avLst>
            <a:gd name="adj" fmla="val 10000"/>
          </a:avLst>
        </a:prstGeom>
      </dgm:spPr>
    </dgm:pt>
    <dgm:pt modelId="{8F97F7E7-199B-4894-A1D9-102562DFE034}" type="pres">
      <dgm:prSet presAssocID="{71AA5178-3E90-462C-BBEF-F60FD4B9A25D}" presName="aSpace2" presStyleCnt="0"/>
      <dgm:spPr/>
    </dgm:pt>
    <dgm:pt modelId="{6680F036-E99E-45CE-962A-E888BFA1A43E}" type="pres">
      <dgm:prSet presAssocID="{82844292-AD5C-405B-9696-0A0471A72112}" presName="childNode" presStyleLbl="node1" presStyleIdx="5" presStyleCnt="12">
        <dgm:presLayoutVars>
          <dgm:bulletEnabled val="1"/>
        </dgm:presLayoutVars>
      </dgm:prSet>
      <dgm:spPr>
        <a:xfrm>
          <a:off x="3032125" y="2854391"/>
          <a:ext cx="2063749" cy="1064551"/>
        </a:xfrm>
        <a:prstGeom prst="roundRect">
          <a:avLst>
            <a:gd name="adj" fmla="val 10000"/>
          </a:avLst>
        </a:prstGeom>
      </dgm:spPr>
    </dgm:pt>
    <dgm:pt modelId="{0F6FED9E-8679-4B37-9030-2319D797E4D0}" type="pres">
      <dgm:prSet presAssocID="{82844292-AD5C-405B-9696-0A0471A72112}" presName="aSpace2" presStyleCnt="0"/>
      <dgm:spPr/>
    </dgm:pt>
    <dgm:pt modelId="{48FE7ED9-DFA2-47CC-8FF8-65FD7014A83A}" type="pres">
      <dgm:prSet presAssocID="{5D555432-E24A-4DB7-8A7F-74D1C5E46C38}" presName="childNode" presStyleLbl="node1" presStyleIdx="6" presStyleCnt="12">
        <dgm:presLayoutVars>
          <dgm:bulletEnabled val="1"/>
        </dgm:presLayoutVars>
      </dgm:prSet>
      <dgm:spPr>
        <a:xfrm>
          <a:off x="3032125" y="4082719"/>
          <a:ext cx="2063749" cy="1064551"/>
        </a:xfrm>
        <a:prstGeom prst="roundRect">
          <a:avLst>
            <a:gd name="adj" fmla="val 10000"/>
          </a:avLst>
        </a:prstGeom>
      </dgm:spPr>
    </dgm:pt>
    <dgm:pt modelId="{D463FC09-F54B-4161-ABE6-AAB1D7E9316B}" type="pres">
      <dgm:prSet presAssocID="{5D555432-E24A-4DB7-8A7F-74D1C5E46C38}" presName="aSpace2" presStyleCnt="0"/>
      <dgm:spPr/>
    </dgm:pt>
    <dgm:pt modelId="{65C84EB1-B9A6-4734-82B3-3E6842606FB5}" type="pres">
      <dgm:prSet presAssocID="{008CE96D-4DDA-4F1C-B522-EA5FEEB6B9FB}" presName="childNode" presStyleLbl="node1" presStyleIdx="7" presStyleCnt="12">
        <dgm:presLayoutVars>
          <dgm:bulletEnabled val="1"/>
        </dgm:presLayoutVars>
      </dgm:prSet>
      <dgm:spPr/>
    </dgm:pt>
    <dgm:pt modelId="{9E8DE747-0242-41CD-8E14-173DFC792D7E}" type="pres">
      <dgm:prSet presAssocID="{4BB05CD9-006F-4708-8D00-ED6E6DF88E7C}" presName="aSpace" presStyleCnt="0"/>
      <dgm:spPr/>
    </dgm:pt>
    <dgm:pt modelId="{64EEEFE7-85B8-4158-875C-DC67BCBC304E}" type="pres">
      <dgm:prSet presAssocID="{8CAF0BE7-2527-41F6-B963-97B4AD088466}" presName="compNode" presStyleCnt="0"/>
      <dgm:spPr/>
    </dgm:pt>
    <dgm:pt modelId="{0CB211A9-6307-4BAC-B4B3-B74673D9A7EE}" type="pres">
      <dgm:prSet presAssocID="{8CAF0BE7-2527-41F6-B963-97B4AD088466}" presName="aNode" presStyleLbl="bgShp" presStyleIdx="2" presStyleCnt="3"/>
      <dgm:spPr>
        <a:xfrm>
          <a:off x="5547320" y="0"/>
          <a:ext cx="2579687" cy="5418667"/>
        </a:xfrm>
        <a:prstGeom prst="roundRect">
          <a:avLst>
            <a:gd name="adj" fmla="val 10000"/>
          </a:avLst>
        </a:prstGeom>
      </dgm:spPr>
    </dgm:pt>
    <dgm:pt modelId="{CF84C5F0-BC3A-4E70-A6D3-22161FE8C3E1}" type="pres">
      <dgm:prSet presAssocID="{8CAF0BE7-2527-41F6-B963-97B4AD088466}" presName="textNode" presStyleLbl="bgShp" presStyleIdx="2" presStyleCnt="3"/>
      <dgm:spPr/>
    </dgm:pt>
    <dgm:pt modelId="{BA6E433B-61A4-4C18-A853-F8C42764A40D}" type="pres">
      <dgm:prSet presAssocID="{8CAF0BE7-2527-41F6-B963-97B4AD088466}" presName="compChildNode" presStyleCnt="0"/>
      <dgm:spPr/>
    </dgm:pt>
    <dgm:pt modelId="{BD8A8E9C-E0C6-4671-A74C-ED3D3F3176A5}" type="pres">
      <dgm:prSet presAssocID="{8CAF0BE7-2527-41F6-B963-97B4AD088466}" presName="theInnerList" presStyleCnt="0"/>
      <dgm:spPr/>
    </dgm:pt>
    <dgm:pt modelId="{24E3D955-A072-4FD9-AC89-13A266851C2A}" type="pres">
      <dgm:prSet presAssocID="{11A178E9-7140-4850-8A99-91C0B4D4055D}" presName="childNode" presStyleLbl="node1" presStyleIdx="8" presStyleCnt="12">
        <dgm:presLayoutVars>
          <dgm:bulletEnabled val="1"/>
        </dgm:presLayoutVars>
      </dgm:prSet>
      <dgm:spPr>
        <a:xfrm>
          <a:off x="5805289" y="1626063"/>
          <a:ext cx="2063749" cy="1064551"/>
        </a:xfrm>
        <a:prstGeom prst="roundRect">
          <a:avLst>
            <a:gd name="adj" fmla="val 10000"/>
          </a:avLst>
        </a:prstGeom>
      </dgm:spPr>
    </dgm:pt>
    <dgm:pt modelId="{9D9AF877-371F-4C7E-9706-4B02DB284E98}" type="pres">
      <dgm:prSet presAssocID="{11A178E9-7140-4850-8A99-91C0B4D4055D}" presName="aSpace2" presStyleCnt="0"/>
      <dgm:spPr/>
    </dgm:pt>
    <dgm:pt modelId="{63F0CC57-1B10-425A-97EF-35629635520B}" type="pres">
      <dgm:prSet presAssocID="{69E82DD9-EE66-4341-82A4-9A9B8E7D7878}" presName="childNode" presStyleLbl="node1" presStyleIdx="9" presStyleCnt="12">
        <dgm:presLayoutVars>
          <dgm:bulletEnabled val="1"/>
        </dgm:presLayoutVars>
      </dgm:prSet>
      <dgm:spPr>
        <a:xfrm>
          <a:off x="5805289" y="2854391"/>
          <a:ext cx="2063749" cy="1064551"/>
        </a:xfrm>
        <a:prstGeom prst="roundRect">
          <a:avLst>
            <a:gd name="adj" fmla="val 10000"/>
          </a:avLst>
        </a:prstGeom>
      </dgm:spPr>
    </dgm:pt>
    <dgm:pt modelId="{2516BEE5-1EF6-44EA-8E70-923BDD0FEE2F}" type="pres">
      <dgm:prSet presAssocID="{69E82DD9-EE66-4341-82A4-9A9B8E7D7878}" presName="aSpace2" presStyleCnt="0"/>
      <dgm:spPr/>
    </dgm:pt>
    <dgm:pt modelId="{2F967C97-5CF9-4AF4-BEFE-CA8285959CEF}" type="pres">
      <dgm:prSet presAssocID="{C179D98F-798D-48F2-A817-DB7689A0128C}" presName="childNode" presStyleLbl="node1" presStyleIdx="10" presStyleCnt="12">
        <dgm:presLayoutVars>
          <dgm:bulletEnabled val="1"/>
        </dgm:presLayoutVars>
      </dgm:prSet>
      <dgm:spPr>
        <a:xfrm>
          <a:off x="5805289" y="4082719"/>
          <a:ext cx="2063749" cy="1064551"/>
        </a:xfrm>
        <a:prstGeom prst="roundRect">
          <a:avLst>
            <a:gd name="adj" fmla="val 10000"/>
          </a:avLst>
        </a:prstGeom>
      </dgm:spPr>
    </dgm:pt>
    <dgm:pt modelId="{97678211-94F6-4BA5-9ABB-5C1D35120898}" type="pres">
      <dgm:prSet presAssocID="{C179D98F-798D-48F2-A817-DB7689A0128C}" presName="aSpace2" presStyleCnt="0"/>
      <dgm:spPr/>
    </dgm:pt>
    <dgm:pt modelId="{30AF0321-811F-40C7-8F75-96E2329B0E22}" type="pres">
      <dgm:prSet presAssocID="{2E9D7450-EC8F-4325-A0C9-C6103AC5B0C1}" presName="childNode" presStyleLbl="node1" presStyleIdx="11" presStyleCnt="12">
        <dgm:presLayoutVars>
          <dgm:bulletEnabled val="1"/>
        </dgm:presLayoutVars>
      </dgm:prSet>
      <dgm:spPr/>
    </dgm:pt>
  </dgm:ptLst>
  <dgm:cxnLst>
    <dgm:cxn modelId="{797C1E03-8524-41B7-9D2C-9D0F6E5D4D8E}" srcId="{4BB05CD9-006F-4708-8D00-ED6E6DF88E7C}" destId="{008CE96D-4DDA-4F1C-B522-EA5FEEB6B9FB}" srcOrd="3" destOrd="0" parTransId="{2B412E33-DF34-4C1D-BDC5-36E767F98212}" sibTransId="{E26EE99A-2F33-4B7D-AA18-961F64C2148E}"/>
    <dgm:cxn modelId="{81E1D104-BF3C-4942-A495-415E2502FE84}" type="presOf" srcId="{11A178E9-7140-4850-8A99-91C0B4D4055D}" destId="{24E3D955-A072-4FD9-AC89-13A266851C2A}" srcOrd="0" destOrd="0" presId="urn:microsoft.com/office/officeart/2005/8/layout/lProcess2"/>
    <dgm:cxn modelId="{AC7F220D-F703-41B5-8B62-2FE063F06C88}" type="presOf" srcId="{219A4DF2-48D9-42DB-9D39-2EBA0355AB22}" destId="{77627F45-AAFC-443E-992B-8F030C0C056B}" srcOrd="0" destOrd="0" presId="urn:microsoft.com/office/officeart/2005/8/layout/lProcess2"/>
    <dgm:cxn modelId="{76008A0E-15CF-42C8-B14E-C5C109568174}" srcId="{1FD08C21-DC01-4A79-9D50-50D32B3BDA75}" destId="{DE3023C4-F1F3-45BA-B10B-CE07B5F18421}" srcOrd="3" destOrd="0" parTransId="{A706ED9E-351E-4FC3-8D76-62AAFB1CAB23}" sibTransId="{8D172963-9BAB-4B4B-98E9-810F8FA0B916}"/>
    <dgm:cxn modelId="{4CC42910-DCD5-469C-B4F5-FD779BB2F1E8}" type="presOf" srcId="{94242A1F-AED2-49ED-937B-A96D39B5E956}" destId="{0DD8A8EE-70FA-4E33-AF1F-BA27EB0089D2}" srcOrd="0" destOrd="0" presId="urn:microsoft.com/office/officeart/2005/8/layout/lProcess2"/>
    <dgm:cxn modelId="{C9E97D21-41E2-47DF-B11B-04C591E374BC}" srcId="{94242A1F-AED2-49ED-937B-A96D39B5E956}" destId="{1FD08C21-DC01-4A79-9D50-50D32B3BDA75}" srcOrd="0" destOrd="0" parTransId="{69DD85BA-76A6-4E3E-A620-4F0F17164FBB}" sibTransId="{4CC8EA77-40E5-438C-B463-1DE4A9684DED}"/>
    <dgm:cxn modelId="{93179C30-962E-420C-9C40-A1A945CB13B4}" srcId="{8CAF0BE7-2527-41F6-B963-97B4AD088466}" destId="{2E9D7450-EC8F-4325-A0C9-C6103AC5B0C1}" srcOrd="3" destOrd="0" parTransId="{73160A2A-6D4B-4E53-B081-8D87229A7229}" sibTransId="{CB8CBE32-6156-4394-B299-A21151EBD443}"/>
    <dgm:cxn modelId="{49F2175E-8BD4-4179-98D6-313713D7AEDC}" type="presOf" srcId="{4BB05CD9-006F-4708-8D00-ED6E6DF88E7C}" destId="{BA654981-08D3-4CEC-93C9-1CF0D64D2FC3}" srcOrd="1" destOrd="0" presId="urn:microsoft.com/office/officeart/2005/8/layout/lProcess2"/>
    <dgm:cxn modelId="{09C22061-1F95-450D-9AA9-58AEA95A475E}" srcId="{8CAF0BE7-2527-41F6-B963-97B4AD088466}" destId="{69E82DD9-EE66-4341-82A4-9A9B8E7D7878}" srcOrd="1" destOrd="0" parTransId="{01B6B30C-4274-4C93-A12E-7232DD9B8F5E}" sibTransId="{9EF7E86E-7039-4554-BB2B-980D4B5645ED}"/>
    <dgm:cxn modelId="{FB029962-9932-450E-93AA-1E91C6107F15}" type="presOf" srcId="{27B59951-8CEF-4D7B-A635-C79A246B4819}" destId="{9E277906-E8EF-473B-8B6D-4C4B78803BC0}" srcOrd="0" destOrd="0" presId="urn:microsoft.com/office/officeart/2005/8/layout/lProcess2"/>
    <dgm:cxn modelId="{92593565-5889-4882-A1E7-E77B2EED8EEC}" srcId="{4BB05CD9-006F-4708-8D00-ED6E6DF88E7C}" destId="{5D555432-E24A-4DB7-8A7F-74D1C5E46C38}" srcOrd="2" destOrd="0" parTransId="{874B3A7D-896C-4555-B7DB-6A39790B890E}" sibTransId="{E275A0F9-0B75-436E-931C-40FB86DDFE5B}"/>
    <dgm:cxn modelId="{48FC9246-34D3-4386-817C-EF3785D18A3A}" type="presOf" srcId="{8CAF0BE7-2527-41F6-B963-97B4AD088466}" destId="{0CB211A9-6307-4BAC-B4B3-B74673D9A7EE}" srcOrd="0" destOrd="0" presId="urn:microsoft.com/office/officeart/2005/8/layout/lProcess2"/>
    <dgm:cxn modelId="{9B91A347-B2E3-48B3-8024-5570F1C18E40}" srcId="{4BB05CD9-006F-4708-8D00-ED6E6DF88E7C}" destId="{71AA5178-3E90-462C-BBEF-F60FD4B9A25D}" srcOrd="0" destOrd="0" parTransId="{93F61596-AAC3-4E28-A5FB-ECED0F2DCEAB}" sibTransId="{98F15BFC-E56C-46B8-9F0B-B950EE88F9FF}"/>
    <dgm:cxn modelId="{F38B5C68-A09B-4F33-815C-BD9A5BDBC197}" type="presOf" srcId="{69E82DD9-EE66-4341-82A4-9A9B8E7D7878}" destId="{63F0CC57-1B10-425A-97EF-35629635520B}" srcOrd="0" destOrd="0" presId="urn:microsoft.com/office/officeart/2005/8/layout/lProcess2"/>
    <dgm:cxn modelId="{155B1B53-17BA-4F3D-A7E9-F196821F7314}" type="presOf" srcId="{4BB05CD9-006F-4708-8D00-ED6E6DF88E7C}" destId="{BC8C800E-9C4C-4425-BA3C-F6786EA27E66}" srcOrd="0" destOrd="0" presId="urn:microsoft.com/office/officeart/2005/8/layout/lProcess2"/>
    <dgm:cxn modelId="{6E6CF181-3CA4-471B-A87C-3D33FC9EC509}" srcId="{1FD08C21-DC01-4A79-9D50-50D32B3BDA75}" destId="{00371B8D-1BE5-4A76-83BA-2B3C549F5E2F}" srcOrd="0" destOrd="0" parTransId="{C7A356E0-BD4F-4549-A7B6-F0B4AFEBCAA4}" sibTransId="{94E65C73-8E90-45A2-B6E5-2AF281278445}"/>
    <dgm:cxn modelId="{E3A21093-1E86-425B-8048-E4BB52C6DA48}" type="presOf" srcId="{1FD08C21-DC01-4A79-9D50-50D32B3BDA75}" destId="{006B50DF-7FBE-4231-96D9-7FDC093403A4}" srcOrd="0" destOrd="0" presId="urn:microsoft.com/office/officeart/2005/8/layout/lProcess2"/>
    <dgm:cxn modelId="{F86EF796-A842-42F5-A818-B945F5FBF1FD}" srcId="{4BB05CD9-006F-4708-8D00-ED6E6DF88E7C}" destId="{82844292-AD5C-405B-9696-0A0471A72112}" srcOrd="1" destOrd="0" parTransId="{95369F89-71A3-4688-866F-E70C5A6DD0F8}" sibTransId="{FEE8506A-8627-4923-B926-EE5EAA59FFD5}"/>
    <dgm:cxn modelId="{42891D9D-69A6-48F6-97E3-F36F4E777466}" srcId="{94242A1F-AED2-49ED-937B-A96D39B5E956}" destId="{8CAF0BE7-2527-41F6-B963-97B4AD088466}" srcOrd="2" destOrd="0" parTransId="{F87702AF-F3BB-44DD-A68A-F5E3662144F6}" sibTransId="{F88C2959-9FEA-4591-AEF0-C7B17195B861}"/>
    <dgm:cxn modelId="{45D874A2-37B8-4258-8824-E5E2C062C134}" srcId="{1FD08C21-DC01-4A79-9D50-50D32B3BDA75}" destId="{219A4DF2-48D9-42DB-9D39-2EBA0355AB22}" srcOrd="1" destOrd="0" parTransId="{4F09FF02-B066-400F-9F27-1CEB0639DA0F}" sibTransId="{5A43A6FD-1EBE-447A-85A6-D7A698AAF550}"/>
    <dgm:cxn modelId="{E4D9AFB1-1541-455B-A494-F28F9A521B47}" srcId="{1FD08C21-DC01-4A79-9D50-50D32B3BDA75}" destId="{27B59951-8CEF-4D7B-A635-C79A246B4819}" srcOrd="2" destOrd="0" parTransId="{507914EA-23CE-4B3D-8D94-ED85F836864F}" sibTransId="{E00F2C33-ADB9-4079-83C5-8A1653E20CFA}"/>
    <dgm:cxn modelId="{8F492FB6-3556-4C16-8CDE-AB6108DFFF2C}" type="presOf" srcId="{5D555432-E24A-4DB7-8A7F-74D1C5E46C38}" destId="{48FE7ED9-DFA2-47CC-8FF8-65FD7014A83A}" srcOrd="0" destOrd="0" presId="urn:microsoft.com/office/officeart/2005/8/layout/lProcess2"/>
    <dgm:cxn modelId="{1C0AB7B9-417A-41CC-BDB1-2366733160D9}" type="presOf" srcId="{71AA5178-3E90-462C-BBEF-F60FD4B9A25D}" destId="{1822250F-6662-4910-A7ED-C1ABEF26C49D}" srcOrd="0" destOrd="0" presId="urn:microsoft.com/office/officeart/2005/8/layout/lProcess2"/>
    <dgm:cxn modelId="{7F8FB3C7-363A-4230-915E-29922235E571}" type="presOf" srcId="{00371B8D-1BE5-4A76-83BA-2B3C549F5E2F}" destId="{741D23F5-ADB0-4066-9D8A-6E24BF99CEDC}" srcOrd="0" destOrd="0" presId="urn:microsoft.com/office/officeart/2005/8/layout/lProcess2"/>
    <dgm:cxn modelId="{2F2D07CB-3A90-494F-B39F-2ED24F6FE95E}" srcId="{8CAF0BE7-2527-41F6-B963-97B4AD088466}" destId="{11A178E9-7140-4850-8A99-91C0B4D4055D}" srcOrd="0" destOrd="0" parTransId="{C43A9928-7CB0-491F-B1B1-44B58C1FCD13}" sibTransId="{15F18D35-E8BD-4A0F-9FF7-A653DEC59169}"/>
    <dgm:cxn modelId="{AB7384DB-944B-472F-B891-EA60EC9F0244}" type="presOf" srcId="{8CAF0BE7-2527-41F6-B963-97B4AD088466}" destId="{CF84C5F0-BC3A-4E70-A6D3-22161FE8C3E1}" srcOrd="1" destOrd="0" presId="urn:microsoft.com/office/officeart/2005/8/layout/lProcess2"/>
    <dgm:cxn modelId="{F047C1EA-C2B6-4D62-BB72-D3DB4169A642}" srcId="{8CAF0BE7-2527-41F6-B963-97B4AD088466}" destId="{C179D98F-798D-48F2-A817-DB7689A0128C}" srcOrd="2" destOrd="0" parTransId="{6122006B-B8F7-46D1-A38B-0148BF51AA89}" sibTransId="{098F154B-4FCA-4F05-85A1-6231806D863B}"/>
    <dgm:cxn modelId="{7BFCE3EC-E8C6-49CA-9117-1B191E71AEA2}" type="presOf" srcId="{C179D98F-798D-48F2-A817-DB7689A0128C}" destId="{2F967C97-5CF9-4AF4-BEFE-CA8285959CEF}" srcOrd="0" destOrd="0" presId="urn:microsoft.com/office/officeart/2005/8/layout/lProcess2"/>
    <dgm:cxn modelId="{1B6E83F0-6DB8-49CD-AE2C-B4629C6D08F9}" type="presOf" srcId="{008CE96D-4DDA-4F1C-B522-EA5FEEB6B9FB}" destId="{65C84EB1-B9A6-4734-82B3-3E6842606FB5}" srcOrd="0" destOrd="0" presId="urn:microsoft.com/office/officeart/2005/8/layout/lProcess2"/>
    <dgm:cxn modelId="{2CD5FAF1-1486-4FEB-9834-CB91B15F3184}" srcId="{94242A1F-AED2-49ED-937B-A96D39B5E956}" destId="{4BB05CD9-006F-4708-8D00-ED6E6DF88E7C}" srcOrd="1" destOrd="0" parTransId="{84A664F3-DA7A-4A2E-9FFA-C472FFB10F8A}" sibTransId="{C98F954E-3AF6-4BBC-99E5-B33E47CC1205}"/>
    <dgm:cxn modelId="{A21C7CF4-0B00-4E9F-A277-7CBEFE782212}" type="presOf" srcId="{82844292-AD5C-405B-9696-0A0471A72112}" destId="{6680F036-E99E-45CE-962A-E888BFA1A43E}" srcOrd="0" destOrd="0" presId="urn:microsoft.com/office/officeart/2005/8/layout/lProcess2"/>
    <dgm:cxn modelId="{33C607F5-7E55-4AB7-887B-1F442E6D3DD2}" type="presOf" srcId="{1FD08C21-DC01-4A79-9D50-50D32B3BDA75}" destId="{63404D62-C012-4474-B40A-E17DAFE9ECF8}" srcOrd="1" destOrd="0" presId="urn:microsoft.com/office/officeart/2005/8/layout/lProcess2"/>
    <dgm:cxn modelId="{A7C971FB-AABA-4392-BE88-2F340ADBECBD}" type="presOf" srcId="{2E9D7450-EC8F-4325-A0C9-C6103AC5B0C1}" destId="{30AF0321-811F-40C7-8F75-96E2329B0E22}" srcOrd="0" destOrd="0" presId="urn:microsoft.com/office/officeart/2005/8/layout/lProcess2"/>
    <dgm:cxn modelId="{850F82FC-AA5B-42EA-A5C0-2B8ABC8BD50B}" type="presOf" srcId="{DE3023C4-F1F3-45BA-B10B-CE07B5F18421}" destId="{05568CF7-1B04-4345-B898-B014DA08FA43}" srcOrd="0" destOrd="0" presId="urn:microsoft.com/office/officeart/2005/8/layout/lProcess2"/>
    <dgm:cxn modelId="{94C3814E-0528-4D6F-93BE-A9C958B0367E}" type="presParOf" srcId="{0DD8A8EE-70FA-4E33-AF1F-BA27EB0089D2}" destId="{9E770788-10E5-47D8-93F7-D91456C90591}" srcOrd="0" destOrd="0" presId="urn:microsoft.com/office/officeart/2005/8/layout/lProcess2"/>
    <dgm:cxn modelId="{7C6114D2-9370-4B37-8C0B-23EF1FBA04C1}" type="presParOf" srcId="{9E770788-10E5-47D8-93F7-D91456C90591}" destId="{006B50DF-7FBE-4231-96D9-7FDC093403A4}" srcOrd="0" destOrd="0" presId="urn:microsoft.com/office/officeart/2005/8/layout/lProcess2"/>
    <dgm:cxn modelId="{24AA9192-88F4-47D8-B48E-EF7ED2F915EA}" type="presParOf" srcId="{9E770788-10E5-47D8-93F7-D91456C90591}" destId="{63404D62-C012-4474-B40A-E17DAFE9ECF8}" srcOrd="1" destOrd="0" presId="urn:microsoft.com/office/officeart/2005/8/layout/lProcess2"/>
    <dgm:cxn modelId="{307344AC-7EF5-4C72-BC19-E9E93138131F}" type="presParOf" srcId="{9E770788-10E5-47D8-93F7-D91456C90591}" destId="{9EBC10C7-9E5A-4B2C-BF74-3FAF49FB3E15}" srcOrd="2" destOrd="0" presId="urn:microsoft.com/office/officeart/2005/8/layout/lProcess2"/>
    <dgm:cxn modelId="{2E8CB78E-B411-4E1A-A727-92223C68BBFE}" type="presParOf" srcId="{9EBC10C7-9E5A-4B2C-BF74-3FAF49FB3E15}" destId="{06262C4D-E6F7-4919-9E97-F2E520F7305B}" srcOrd="0" destOrd="0" presId="urn:microsoft.com/office/officeart/2005/8/layout/lProcess2"/>
    <dgm:cxn modelId="{BC3290B2-DF3F-4281-B78F-234DEF7B0EDC}" type="presParOf" srcId="{06262C4D-E6F7-4919-9E97-F2E520F7305B}" destId="{741D23F5-ADB0-4066-9D8A-6E24BF99CEDC}" srcOrd="0" destOrd="0" presId="urn:microsoft.com/office/officeart/2005/8/layout/lProcess2"/>
    <dgm:cxn modelId="{AB0FA31A-236E-4826-AF12-99C042C52C01}" type="presParOf" srcId="{06262C4D-E6F7-4919-9E97-F2E520F7305B}" destId="{B644A848-3807-4CA5-9917-33B5EA10BBD7}" srcOrd="1" destOrd="0" presId="urn:microsoft.com/office/officeart/2005/8/layout/lProcess2"/>
    <dgm:cxn modelId="{6DF0F1DB-F343-4AA4-A334-21D361CA348C}" type="presParOf" srcId="{06262C4D-E6F7-4919-9E97-F2E520F7305B}" destId="{77627F45-AAFC-443E-992B-8F030C0C056B}" srcOrd="2" destOrd="0" presId="urn:microsoft.com/office/officeart/2005/8/layout/lProcess2"/>
    <dgm:cxn modelId="{64CC6B73-37AC-421B-97AF-734D91751C8E}" type="presParOf" srcId="{06262C4D-E6F7-4919-9E97-F2E520F7305B}" destId="{1FF51578-A9DB-492B-8F05-6B968FC32F1A}" srcOrd="3" destOrd="0" presId="urn:microsoft.com/office/officeart/2005/8/layout/lProcess2"/>
    <dgm:cxn modelId="{320FCF01-8717-45DA-A803-4E4A8FC0CC57}" type="presParOf" srcId="{06262C4D-E6F7-4919-9E97-F2E520F7305B}" destId="{9E277906-E8EF-473B-8B6D-4C4B78803BC0}" srcOrd="4" destOrd="0" presId="urn:microsoft.com/office/officeart/2005/8/layout/lProcess2"/>
    <dgm:cxn modelId="{C47C59EB-3BCA-418F-B462-5C3AAF4BE5CD}" type="presParOf" srcId="{06262C4D-E6F7-4919-9E97-F2E520F7305B}" destId="{4BF766CD-1C73-4E6A-B1AA-049DD21659F0}" srcOrd="5" destOrd="0" presId="urn:microsoft.com/office/officeart/2005/8/layout/lProcess2"/>
    <dgm:cxn modelId="{B2C1866E-0EA6-4F71-8065-F3B4DD201A40}" type="presParOf" srcId="{06262C4D-E6F7-4919-9E97-F2E520F7305B}" destId="{05568CF7-1B04-4345-B898-B014DA08FA43}" srcOrd="6" destOrd="0" presId="urn:microsoft.com/office/officeart/2005/8/layout/lProcess2"/>
    <dgm:cxn modelId="{CF2D1EBB-44E1-4BCD-BE03-BE4A7991722C}" type="presParOf" srcId="{0DD8A8EE-70FA-4E33-AF1F-BA27EB0089D2}" destId="{9E2B5CF9-88E5-40E0-ABE9-9C1E8400B9D1}" srcOrd="1" destOrd="0" presId="urn:microsoft.com/office/officeart/2005/8/layout/lProcess2"/>
    <dgm:cxn modelId="{9AC978C9-E773-4F9F-9DFD-DCFC6E7B32C1}" type="presParOf" srcId="{0DD8A8EE-70FA-4E33-AF1F-BA27EB0089D2}" destId="{12680CBC-4686-430B-B8B3-C6B92C4C282D}" srcOrd="2" destOrd="0" presId="urn:microsoft.com/office/officeart/2005/8/layout/lProcess2"/>
    <dgm:cxn modelId="{990DF894-25F4-489C-8BA5-D3206D533B03}" type="presParOf" srcId="{12680CBC-4686-430B-B8B3-C6B92C4C282D}" destId="{BC8C800E-9C4C-4425-BA3C-F6786EA27E66}" srcOrd="0" destOrd="0" presId="urn:microsoft.com/office/officeart/2005/8/layout/lProcess2"/>
    <dgm:cxn modelId="{1772FD6D-9974-49DE-ADBB-32E04DD26FA6}" type="presParOf" srcId="{12680CBC-4686-430B-B8B3-C6B92C4C282D}" destId="{BA654981-08D3-4CEC-93C9-1CF0D64D2FC3}" srcOrd="1" destOrd="0" presId="urn:microsoft.com/office/officeart/2005/8/layout/lProcess2"/>
    <dgm:cxn modelId="{A58A7D28-FDD4-479A-A1F4-D822DB0A01C2}" type="presParOf" srcId="{12680CBC-4686-430B-B8B3-C6B92C4C282D}" destId="{B7671601-1F1A-4AA5-AE65-B510831494AA}" srcOrd="2" destOrd="0" presId="urn:microsoft.com/office/officeart/2005/8/layout/lProcess2"/>
    <dgm:cxn modelId="{9356207D-A579-4FF3-9402-EEB2B7E84297}" type="presParOf" srcId="{B7671601-1F1A-4AA5-AE65-B510831494AA}" destId="{456B5E31-F610-4872-ACF8-F0BC80E1B5CF}" srcOrd="0" destOrd="0" presId="urn:microsoft.com/office/officeart/2005/8/layout/lProcess2"/>
    <dgm:cxn modelId="{692ED8E9-0B46-4410-BEFF-CBDF005D6147}" type="presParOf" srcId="{456B5E31-F610-4872-ACF8-F0BC80E1B5CF}" destId="{1822250F-6662-4910-A7ED-C1ABEF26C49D}" srcOrd="0" destOrd="0" presId="urn:microsoft.com/office/officeart/2005/8/layout/lProcess2"/>
    <dgm:cxn modelId="{B6DA49DE-6C98-483B-8D10-C45C0B01E8DF}" type="presParOf" srcId="{456B5E31-F610-4872-ACF8-F0BC80E1B5CF}" destId="{8F97F7E7-199B-4894-A1D9-102562DFE034}" srcOrd="1" destOrd="0" presId="urn:microsoft.com/office/officeart/2005/8/layout/lProcess2"/>
    <dgm:cxn modelId="{BF1859D3-BBA4-488D-86E8-8F4AEF136A16}" type="presParOf" srcId="{456B5E31-F610-4872-ACF8-F0BC80E1B5CF}" destId="{6680F036-E99E-45CE-962A-E888BFA1A43E}" srcOrd="2" destOrd="0" presId="urn:microsoft.com/office/officeart/2005/8/layout/lProcess2"/>
    <dgm:cxn modelId="{8584AE59-7302-4EE1-803F-CF003F4B4EB7}" type="presParOf" srcId="{456B5E31-F610-4872-ACF8-F0BC80E1B5CF}" destId="{0F6FED9E-8679-4B37-9030-2319D797E4D0}" srcOrd="3" destOrd="0" presId="urn:microsoft.com/office/officeart/2005/8/layout/lProcess2"/>
    <dgm:cxn modelId="{BB8CF12A-7DCF-4927-AA0A-4FF9866DA3CE}" type="presParOf" srcId="{456B5E31-F610-4872-ACF8-F0BC80E1B5CF}" destId="{48FE7ED9-DFA2-47CC-8FF8-65FD7014A83A}" srcOrd="4" destOrd="0" presId="urn:microsoft.com/office/officeart/2005/8/layout/lProcess2"/>
    <dgm:cxn modelId="{815FC068-67A9-46F9-8812-6802F4BC64C9}" type="presParOf" srcId="{456B5E31-F610-4872-ACF8-F0BC80E1B5CF}" destId="{D463FC09-F54B-4161-ABE6-AAB1D7E9316B}" srcOrd="5" destOrd="0" presId="urn:microsoft.com/office/officeart/2005/8/layout/lProcess2"/>
    <dgm:cxn modelId="{48ED8ECD-5FED-43D2-8913-53764614C7F6}" type="presParOf" srcId="{456B5E31-F610-4872-ACF8-F0BC80E1B5CF}" destId="{65C84EB1-B9A6-4734-82B3-3E6842606FB5}" srcOrd="6" destOrd="0" presId="urn:microsoft.com/office/officeart/2005/8/layout/lProcess2"/>
    <dgm:cxn modelId="{4018F0D2-57BD-40B8-B1F5-FB5F456F58E6}" type="presParOf" srcId="{0DD8A8EE-70FA-4E33-AF1F-BA27EB0089D2}" destId="{9E8DE747-0242-41CD-8E14-173DFC792D7E}" srcOrd="3" destOrd="0" presId="urn:microsoft.com/office/officeart/2005/8/layout/lProcess2"/>
    <dgm:cxn modelId="{F91FDB5B-97D6-44C7-9126-22A6682CE475}" type="presParOf" srcId="{0DD8A8EE-70FA-4E33-AF1F-BA27EB0089D2}" destId="{64EEEFE7-85B8-4158-875C-DC67BCBC304E}" srcOrd="4" destOrd="0" presId="urn:microsoft.com/office/officeart/2005/8/layout/lProcess2"/>
    <dgm:cxn modelId="{1F1287BC-5DA5-4C11-9E8D-67757FFDC329}" type="presParOf" srcId="{64EEEFE7-85B8-4158-875C-DC67BCBC304E}" destId="{0CB211A9-6307-4BAC-B4B3-B74673D9A7EE}" srcOrd="0" destOrd="0" presId="urn:microsoft.com/office/officeart/2005/8/layout/lProcess2"/>
    <dgm:cxn modelId="{B4A881AD-A551-4866-9ED0-91FA9682595D}" type="presParOf" srcId="{64EEEFE7-85B8-4158-875C-DC67BCBC304E}" destId="{CF84C5F0-BC3A-4E70-A6D3-22161FE8C3E1}" srcOrd="1" destOrd="0" presId="urn:microsoft.com/office/officeart/2005/8/layout/lProcess2"/>
    <dgm:cxn modelId="{AF944816-5B16-4287-9B2B-90A47C8BD0A9}" type="presParOf" srcId="{64EEEFE7-85B8-4158-875C-DC67BCBC304E}" destId="{BA6E433B-61A4-4C18-A853-F8C42764A40D}" srcOrd="2" destOrd="0" presId="urn:microsoft.com/office/officeart/2005/8/layout/lProcess2"/>
    <dgm:cxn modelId="{64CD8902-533D-4237-A85A-C4A0B8CAB0B2}" type="presParOf" srcId="{BA6E433B-61A4-4C18-A853-F8C42764A40D}" destId="{BD8A8E9C-E0C6-4671-A74C-ED3D3F3176A5}" srcOrd="0" destOrd="0" presId="urn:microsoft.com/office/officeart/2005/8/layout/lProcess2"/>
    <dgm:cxn modelId="{3F91DCF5-6B7F-4334-8D75-32BFF0B61146}" type="presParOf" srcId="{BD8A8E9C-E0C6-4671-A74C-ED3D3F3176A5}" destId="{24E3D955-A072-4FD9-AC89-13A266851C2A}" srcOrd="0" destOrd="0" presId="urn:microsoft.com/office/officeart/2005/8/layout/lProcess2"/>
    <dgm:cxn modelId="{9601709F-8965-4CC1-BCFD-0002AF8F68DE}" type="presParOf" srcId="{BD8A8E9C-E0C6-4671-A74C-ED3D3F3176A5}" destId="{9D9AF877-371F-4C7E-9706-4B02DB284E98}" srcOrd="1" destOrd="0" presId="urn:microsoft.com/office/officeart/2005/8/layout/lProcess2"/>
    <dgm:cxn modelId="{BD4BA996-B256-4CEA-8231-F98595A5677F}" type="presParOf" srcId="{BD8A8E9C-E0C6-4671-A74C-ED3D3F3176A5}" destId="{63F0CC57-1B10-425A-97EF-35629635520B}" srcOrd="2" destOrd="0" presId="urn:microsoft.com/office/officeart/2005/8/layout/lProcess2"/>
    <dgm:cxn modelId="{F7B63F4F-BE90-43EF-9203-564B959E29D7}" type="presParOf" srcId="{BD8A8E9C-E0C6-4671-A74C-ED3D3F3176A5}" destId="{2516BEE5-1EF6-44EA-8E70-923BDD0FEE2F}" srcOrd="3" destOrd="0" presId="urn:microsoft.com/office/officeart/2005/8/layout/lProcess2"/>
    <dgm:cxn modelId="{BFE40BFE-1070-49D1-9C72-190F1AEC4FE3}" type="presParOf" srcId="{BD8A8E9C-E0C6-4671-A74C-ED3D3F3176A5}" destId="{2F967C97-5CF9-4AF4-BEFE-CA8285959CEF}" srcOrd="4" destOrd="0" presId="urn:microsoft.com/office/officeart/2005/8/layout/lProcess2"/>
    <dgm:cxn modelId="{EB349CBC-4946-438F-B1B6-72C66B9F4DF5}" type="presParOf" srcId="{BD8A8E9C-E0C6-4671-A74C-ED3D3F3176A5}" destId="{97678211-94F6-4BA5-9ABB-5C1D35120898}" srcOrd="5" destOrd="0" presId="urn:microsoft.com/office/officeart/2005/8/layout/lProcess2"/>
    <dgm:cxn modelId="{AACA4151-27A9-4261-AA06-C000177C2348}" type="presParOf" srcId="{BD8A8E9C-E0C6-4671-A74C-ED3D3F3176A5}" destId="{30AF0321-811F-40C7-8F75-96E2329B0E22}" srcOrd="6"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D38B6B-789D-4897-99C6-96E5D3DF99AB}">
      <dsp:nvSpPr>
        <dsp:cNvPr id="0" name=""/>
        <dsp:cNvSpPr/>
      </dsp:nvSpPr>
      <dsp:spPr>
        <a:xfrm>
          <a:off x="4064000" y="2323347"/>
          <a:ext cx="2224013" cy="771971"/>
        </a:xfrm>
        <a:custGeom>
          <a:avLst/>
          <a:gdLst/>
          <a:ahLst/>
          <a:cxnLst/>
          <a:rect l="0" t="0" r="0" b="0"/>
          <a:pathLst>
            <a:path>
              <a:moveTo>
                <a:pt x="0" y="0"/>
              </a:moveTo>
              <a:lnTo>
                <a:pt x="0" y="385985"/>
              </a:lnTo>
              <a:lnTo>
                <a:pt x="2224013" y="385985"/>
              </a:lnTo>
              <a:lnTo>
                <a:pt x="2224013" y="7719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4C24B0-379A-4A16-8C56-15571EBA5B58}">
      <dsp:nvSpPr>
        <dsp:cNvPr id="0" name=""/>
        <dsp:cNvSpPr/>
      </dsp:nvSpPr>
      <dsp:spPr>
        <a:xfrm>
          <a:off x="1839986" y="2323347"/>
          <a:ext cx="2224013" cy="771971"/>
        </a:xfrm>
        <a:custGeom>
          <a:avLst/>
          <a:gdLst/>
          <a:ahLst/>
          <a:cxnLst/>
          <a:rect l="0" t="0" r="0" b="0"/>
          <a:pathLst>
            <a:path>
              <a:moveTo>
                <a:pt x="2224013" y="0"/>
              </a:moveTo>
              <a:lnTo>
                <a:pt x="2224013" y="385985"/>
              </a:lnTo>
              <a:lnTo>
                <a:pt x="0" y="385985"/>
              </a:lnTo>
              <a:lnTo>
                <a:pt x="0" y="7719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C35012-F9C7-43C2-B366-3585F4FD5593}">
      <dsp:nvSpPr>
        <dsp:cNvPr id="0" name=""/>
        <dsp:cNvSpPr/>
      </dsp:nvSpPr>
      <dsp:spPr>
        <a:xfrm>
          <a:off x="2225972" y="485320"/>
          <a:ext cx="3676054" cy="1838027"/>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de-DE" sz="2400" b="1" kern="1200" dirty="0"/>
            <a:t>Leistungsbereich</a:t>
          </a:r>
        </a:p>
        <a:p>
          <a:pPr marL="0" lvl="0" indent="0" algn="ctr" defTabSz="1066800">
            <a:lnSpc>
              <a:spcPct val="90000"/>
            </a:lnSpc>
            <a:spcBef>
              <a:spcPct val="0"/>
            </a:spcBef>
            <a:spcAft>
              <a:spcPct val="35000"/>
            </a:spcAft>
            <a:buNone/>
          </a:pPr>
          <a:r>
            <a:rPr lang="de-DE" sz="2000" kern="1200" dirty="0"/>
            <a:t>WBO</a:t>
          </a:r>
        </a:p>
      </dsp:txBody>
      <dsp:txXfrm>
        <a:off x="2225972" y="485320"/>
        <a:ext cx="3676054" cy="1838027"/>
      </dsp:txXfrm>
    </dsp:sp>
    <dsp:sp modelId="{B05D3D3A-BE11-429A-825F-2123085C03A8}">
      <dsp:nvSpPr>
        <dsp:cNvPr id="0" name=""/>
        <dsp:cNvSpPr/>
      </dsp:nvSpPr>
      <dsp:spPr>
        <a:xfrm>
          <a:off x="1959" y="3095319"/>
          <a:ext cx="3676054" cy="1838027"/>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de-DE" sz="2000" b="1" kern="1200" dirty="0">
              <a:solidFill>
                <a:srgbClr val="FFFFFF"/>
              </a:solidFill>
              <a:latin typeface="Arial"/>
              <a:ea typeface="+mn-ea"/>
              <a:cs typeface="+mn-cs"/>
            </a:rPr>
            <a:t>Allgemeine  Leistungsgruppen</a:t>
          </a:r>
        </a:p>
        <a:p>
          <a:pPr marL="0" lvl="0" indent="0" algn="ctr" defTabSz="1066800">
            <a:lnSpc>
              <a:spcPct val="90000"/>
            </a:lnSpc>
            <a:spcBef>
              <a:spcPct val="0"/>
            </a:spcBef>
            <a:spcAft>
              <a:spcPct val="35000"/>
            </a:spcAft>
            <a:buNone/>
          </a:pPr>
          <a:r>
            <a:rPr lang="de-DE" sz="2000" kern="1200" dirty="0"/>
            <a:t>WBO</a:t>
          </a:r>
          <a:endParaRPr lang="de-DE" sz="2000" b="1" kern="1200" dirty="0">
            <a:solidFill>
              <a:srgbClr val="FFFFFF"/>
            </a:solidFill>
            <a:latin typeface="Arial"/>
            <a:ea typeface="+mn-ea"/>
            <a:cs typeface="+mn-cs"/>
          </a:endParaRPr>
        </a:p>
      </dsp:txBody>
      <dsp:txXfrm>
        <a:off x="1959" y="3095319"/>
        <a:ext cx="3676054" cy="1838027"/>
      </dsp:txXfrm>
    </dsp:sp>
    <dsp:sp modelId="{AF651061-01C6-444D-9368-552F6CE659B2}">
      <dsp:nvSpPr>
        <dsp:cNvPr id="0" name=""/>
        <dsp:cNvSpPr/>
      </dsp:nvSpPr>
      <dsp:spPr>
        <a:xfrm>
          <a:off x="4449985" y="3095319"/>
          <a:ext cx="3676054" cy="1838027"/>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de-DE" sz="2000" b="1" kern="1200" dirty="0">
              <a:solidFill>
                <a:srgbClr val="FFFFFF"/>
              </a:solidFill>
              <a:latin typeface="Arial"/>
              <a:ea typeface="+mn-ea"/>
              <a:cs typeface="+mn-cs"/>
            </a:rPr>
            <a:t>Spezifische Leistungsgruppen</a:t>
          </a:r>
        </a:p>
        <a:p>
          <a:pPr marL="0" lvl="0" indent="0" algn="ctr" defTabSz="1066800">
            <a:lnSpc>
              <a:spcPct val="90000"/>
            </a:lnSpc>
            <a:spcBef>
              <a:spcPct val="0"/>
            </a:spcBef>
            <a:spcAft>
              <a:spcPct val="35000"/>
            </a:spcAft>
            <a:buNone/>
          </a:pPr>
          <a:r>
            <a:rPr lang="de-DE" sz="2000" b="0" kern="1200" dirty="0">
              <a:solidFill>
                <a:srgbClr val="FFFFFF"/>
              </a:solidFill>
              <a:latin typeface="Arial"/>
              <a:ea typeface="+mn-ea"/>
              <a:cs typeface="+mn-cs"/>
            </a:rPr>
            <a:t>OPS (ICD)</a:t>
          </a:r>
        </a:p>
      </dsp:txBody>
      <dsp:txXfrm>
        <a:off x="4449985" y="3095319"/>
        <a:ext cx="3676054" cy="183802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36634-FF81-4CA8-83AC-BC442F1591D8}">
      <dsp:nvSpPr>
        <dsp:cNvPr id="0" name=""/>
        <dsp:cNvSpPr/>
      </dsp:nvSpPr>
      <dsp:spPr>
        <a:xfrm>
          <a:off x="2653002" y="0"/>
          <a:ext cx="8082390" cy="4658996"/>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63500" sx="102000" sy="102000" algn="ctr"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1499954" tIns="68580" rIns="68580" bIns="68580" numCol="1" spcCol="1270" anchor="ctr" anchorCtr="0">
          <a:noAutofit/>
        </a:bodyPr>
        <a:lstStyle/>
        <a:p>
          <a:pPr marL="0" lvl="0" indent="0" algn="l" defTabSz="800100">
            <a:lnSpc>
              <a:spcPct val="90000"/>
            </a:lnSpc>
            <a:spcBef>
              <a:spcPct val="0"/>
            </a:spcBef>
            <a:spcAft>
              <a:spcPct val="35000"/>
            </a:spcAft>
            <a:buNone/>
          </a:pPr>
          <a:endParaRPr lang="de-DE" sz="1800" kern="1200" dirty="0"/>
        </a:p>
        <a:p>
          <a:pPr marL="0" lvl="0" indent="0" algn="just" defTabSz="800100">
            <a:lnSpc>
              <a:spcPts val="2500"/>
            </a:lnSpc>
            <a:spcBef>
              <a:spcPct val="0"/>
            </a:spcBef>
            <a:spcAft>
              <a:spcPct val="35000"/>
            </a:spcAft>
            <a:buNone/>
          </a:pPr>
          <a:r>
            <a:rPr lang="de-DE" sz="2000" b="1" kern="1200" dirty="0">
              <a:solidFill>
                <a:srgbClr val="000000">
                  <a:hueOff val="0"/>
                  <a:satOff val="0"/>
                  <a:lumOff val="0"/>
                  <a:alphaOff val="0"/>
                </a:srgbClr>
              </a:solidFill>
              <a:latin typeface="Arial"/>
              <a:ea typeface="+mn-ea"/>
              <a:cs typeface="+mn-cs"/>
            </a:rPr>
            <a:t>S. 63 Fachärztliche Vorgaben:</a:t>
          </a:r>
        </a:p>
        <a:p>
          <a:pPr indent="0">
            <a:spcBef>
              <a:spcPct val="0"/>
            </a:spcBef>
            <a:buNone/>
          </a:pPr>
          <a:r>
            <a:rPr lang="de-DE" sz="1800" b="1" kern="1200" dirty="0">
              <a:solidFill>
                <a:srgbClr val="000000">
                  <a:hueOff val="0"/>
                  <a:satOff val="0"/>
                  <a:lumOff val="0"/>
                  <a:alphaOff val="0"/>
                </a:srgbClr>
              </a:solidFill>
              <a:latin typeface="Arial"/>
              <a:ea typeface="+mn-ea"/>
              <a:cs typeface="+mn-cs"/>
            </a:rPr>
            <a:t>Verfügbarkeit:</a:t>
          </a:r>
        </a:p>
        <a:p>
          <a:pPr indent="0" algn="just">
            <a:spcBef>
              <a:spcPct val="0"/>
            </a:spcBef>
            <a:buNone/>
          </a:pPr>
          <a:r>
            <a:rPr lang="de-DE" sz="1800" kern="1200" dirty="0">
              <a:solidFill>
                <a:srgbClr val="000000">
                  <a:hueOff val="0"/>
                  <a:satOff val="0"/>
                  <a:lumOff val="0"/>
                  <a:alphaOff val="0"/>
                </a:srgbClr>
              </a:solidFill>
              <a:latin typeface="Arial"/>
              <a:ea typeface="+mn-ea"/>
              <a:cs typeface="+mn-cs"/>
            </a:rPr>
            <a:t>Die Verfügbarkeit des fachärztlichen Personals wird in Form von</a:t>
          </a:r>
        </a:p>
        <a:p>
          <a:pPr indent="0" algn="just">
            <a:spcBef>
              <a:spcPct val="0"/>
            </a:spcBef>
            <a:buNone/>
          </a:pPr>
          <a:r>
            <a:rPr lang="de-DE" sz="1800" kern="1200" dirty="0">
              <a:solidFill>
                <a:srgbClr val="000000">
                  <a:hueOff val="0"/>
                  <a:satOff val="0"/>
                  <a:lumOff val="0"/>
                  <a:alphaOff val="0"/>
                </a:srgbClr>
              </a:solidFill>
              <a:latin typeface="Arial"/>
              <a:ea typeface="+mn-ea"/>
              <a:cs typeface="+mn-cs"/>
            </a:rPr>
            <a:t>Vollzeitäquivalenten (VZÄ) angegeben. Grundlage für Anforderungen an die Verfügbarkeit ist die Gewährleistung mindestens einer ganzjährigen fachärztlichen Rufbereitschaft über 24 Stunden an 7 Tagen in der Woche.</a:t>
          </a:r>
        </a:p>
        <a:p>
          <a:pPr indent="0" algn="just">
            <a:spcBef>
              <a:spcPct val="0"/>
            </a:spcBef>
            <a:buNone/>
          </a:pPr>
          <a:r>
            <a:rPr lang="de-DE" sz="1800" kern="1200" dirty="0">
              <a:solidFill>
                <a:srgbClr val="000000">
                  <a:hueOff val="0"/>
                  <a:satOff val="0"/>
                  <a:lumOff val="0"/>
                  <a:alphaOff val="0"/>
                </a:srgbClr>
              </a:solidFill>
              <a:latin typeface="Arial"/>
              <a:ea typeface="+mn-ea"/>
              <a:cs typeface="+mn-cs"/>
            </a:rPr>
            <a:t>Damit wird sichergestellt, dass auch nachts und am Wochenende ein Facharzt des </a:t>
          </a:r>
          <a:r>
            <a:rPr lang="de-DE" sz="1800" kern="1200" dirty="0" err="1">
              <a:solidFill>
                <a:srgbClr val="000000">
                  <a:hueOff val="0"/>
                  <a:satOff val="0"/>
                  <a:lumOff val="0"/>
                  <a:alphaOff val="0"/>
                </a:srgbClr>
              </a:solidFill>
              <a:latin typeface="Arial"/>
              <a:ea typeface="+mn-ea"/>
              <a:cs typeface="+mn-cs"/>
            </a:rPr>
            <a:t>Verforderlichen</a:t>
          </a:r>
          <a:r>
            <a:rPr lang="de-DE" sz="1800" kern="1200" dirty="0">
              <a:solidFill>
                <a:srgbClr val="000000">
                  <a:hueOff val="0"/>
                  <a:satOff val="0"/>
                  <a:lumOff val="0"/>
                  <a:alphaOff val="0"/>
                </a:srgbClr>
              </a:solidFill>
              <a:latin typeface="Arial"/>
              <a:ea typeface="+mn-ea"/>
              <a:cs typeface="+mn-cs"/>
            </a:rPr>
            <a:t> Gebietes mindestens im Rahmen der Rufbereitschaft zur Behandlung der Patienten hinzugezogen werden kann.</a:t>
          </a:r>
        </a:p>
        <a:p>
          <a:pPr indent="0" algn="just">
            <a:spcBef>
              <a:spcPct val="0"/>
            </a:spcBef>
            <a:buNone/>
          </a:pPr>
          <a:r>
            <a:rPr lang="de-DE" sz="1800" kern="1200" dirty="0">
              <a:solidFill>
                <a:srgbClr val="000000">
                  <a:hueOff val="0"/>
                  <a:satOff val="0"/>
                  <a:lumOff val="0"/>
                  <a:alphaOff val="0"/>
                </a:srgbClr>
              </a:solidFill>
              <a:latin typeface="Arial"/>
              <a:ea typeface="+mn-ea"/>
              <a:cs typeface="+mn-cs"/>
            </a:rPr>
            <a:t>Diese Anforderung ist strukturell unterhalb einer Verfügbarkeit von drei Vollzeitäquivalenten nicht ganzjährig zu gewährleisten. Deswegen gilt für die meisten Leistungsgruppen die Mindestanforderung nach drei Fachärzten (VZÄ).</a:t>
          </a:r>
        </a:p>
      </dsp:txBody>
      <dsp:txXfrm>
        <a:off x="2653002" y="0"/>
        <a:ext cx="8082390" cy="4658996"/>
      </dsp:txXfrm>
    </dsp:sp>
    <dsp:sp modelId="{29BEBB09-1ACD-4336-BDE7-71A32656BD12}">
      <dsp:nvSpPr>
        <dsp:cNvPr id="0" name=""/>
        <dsp:cNvSpPr/>
      </dsp:nvSpPr>
      <dsp:spPr>
        <a:xfrm>
          <a:off x="1810398" y="1456"/>
          <a:ext cx="2023844" cy="4599246"/>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B81EB-92F1-4D42-83FC-272CB1FB2F8D}">
      <dsp:nvSpPr>
        <dsp:cNvPr id="0" name=""/>
        <dsp:cNvSpPr/>
      </dsp:nvSpPr>
      <dsp:spPr>
        <a:xfrm>
          <a:off x="2981" y="472046"/>
          <a:ext cx="1387007" cy="863304"/>
        </a:xfrm>
        <a:prstGeom prst="roundRect">
          <a:avLst>
            <a:gd name="adj" fmla="val 10000"/>
          </a:avLst>
        </a:prstGeom>
        <a:solidFill>
          <a:srgbClr val="00953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de-DE" sz="2000" kern="1200" dirty="0"/>
            <a:t>Allg. Innere Medizin</a:t>
          </a:r>
        </a:p>
      </dsp:txBody>
      <dsp:txXfrm>
        <a:off x="28266" y="497331"/>
        <a:ext cx="1336437" cy="812734"/>
      </dsp:txXfrm>
    </dsp:sp>
    <dsp:sp modelId="{6E973110-51E0-47C5-8A63-933F390F7C20}">
      <dsp:nvSpPr>
        <dsp:cNvPr id="0" name=""/>
        <dsp:cNvSpPr/>
      </dsp:nvSpPr>
      <dsp:spPr>
        <a:xfrm>
          <a:off x="141682" y="1335350"/>
          <a:ext cx="138700" cy="448463"/>
        </a:xfrm>
        <a:custGeom>
          <a:avLst/>
          <a:gdLst/>
          <a:ahLst/>
          <a:cxnLst/>
          <a:rect l="0" t="0" r="0" b="0"/>
          <a:pathLst>
            <a:path>
              <a:moveTo>
                <a:pt x="0" y="0"/>
              </a:moveTo>
              <a:lnTo>
                <a:pt x="0" y="448463"/>
              </a:lnTo>
              <a:lnTo>
                <a:pt x="138700" y="448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A6BD95-4AA3-4E84-A80B-D54406748F24}">
      <dsp:nvSpPr>
        <dsp:cNvPr id="0" name=""/>
        <dsp:cNvSpPr/>
      </dsp:nvSpPr>
      <dsp:spPr>
        <a:xfrm>
          <a:off x="280383" y="1484837"/>
          <a:ext cx="956721" cy="5979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de-DE" sz="1300" kern="1200" dirty="0"/>
            <a:t>Allgemeine Innere</a:t>
          </a:r>
        </a:p>
      </dsp:txBody>
      <dsp:txXfrm>
        <a:off x="297896" y="1502350"/>
        <a:ext cx="921695" cy="562925"/>
      </dsp:txXfrm>
    </dsp:sp>
    <dsp:sp modelId="{005586BC-0A3B-456C-9A86-8F09C72D7230}">
      <dsp:nvSpPr>
        <dsp:cNvPr id="0" name=""/>
        <dsp:cNvSpPr/>
      </dsp:nvSpPr>
      <dsp:spPr>
        <a:xfrm>
          <a:off x="1688965" y="472046"/>
          <a:ext cx="1387007" cy="863304"/>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de-DE" sz="2000" kern="1200" dirty="0" err="1">
              <a:solidFill>
                <a:srgbClr val="FFFFFF"/>
              </a:solidFill>
              <a:latin typeface="Arial"/>
              <a:ea typeface="+mn-ea"/>
              <a:cs typeface="+mn-cs"/>
            </a:rPr>
            <a:t>Hämato-logie</a:t>
          </a:r>
          <a:r>
            <a:rPr lang="de-DE" sz="2000" kern="1200" dirty="0">
              <a:solidFill>
                <a:srgbClr val="FFFFFF"/>
              </a:solidFill>
              <a:latin typeface="Arial"/>
              <a:ea typeface="+mn-ea"/>
              <a:cs typeface="+mn-cs"/>
            </a:rPr>
            <a:t> Onkologie</a:t>
          </a:r>
        </a:p>
      </dsp:txBody>
      <dsp:txXfrm>
        <a:off x="1714250" y="497331"/>
        <a:ext cx="1336437" cy="812734"/>
      </dsp:txXfrm>
    </dsp:sp>
    <dsp:sp modelId="{74BA7798-6B13-41D2-BD97-C684946B802F}">
      <dsp:nvSpPr>
        <dsp:cNvPr id="0" name=""/>
        <dsp:cNvSpPr/>
      </dsp:nvSpPr>
      <dsp:spPr>
        <a:xfrm>
          <a:off x="1827665" y="1335350"/>
          <a:ext cx="138700" cy="448463"/>
        </a:xfrm>
        <a:custGeom>
          <a:avLst/>
          <a:gdLst/>
          <a:ahLst/>
          <a:cxnLst/>
          <a:rect l="0" t="0" r="0" b="0"/>
          <a:pathLst>
            <a:path>
              <a:moveTo>
                <a:pt x="0" y="0"/>
              </a:moveTo>
              <a:lnTo>
                <a:pt x="0" y="448463"/>
              </a:lnTo>
              <a:lnTo>
                <a:pt x="138700" y="448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C4A2EA-6293-4E9A-8960-67D58C305130}">
      <dsp:nvSpPr>
        <dsp:cNvPr id="0" name=""/>
        <dsp:cNvSpPr/>
      </dsp:nvSpPr>
      <dsp:spPr>
        <a:xfrm>
          <a:off x="1966366" y="1484837"/>
          <a:ext cx="1190611" cy="5979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t>Stammzell-trans-</a:t>
          </a:r>
          <a:r>
            <a:rPr lang="de-DE" sz="1400" kern="1200" dirty="0" err="1"/>
            <a:t>plantation</a:t>
          </a:r>
          <a:endParaRPr lang="de-DE" sz="1400" kern="1200" dirty="0"/>
        </a:p>
      </dsp:txBody>
      <dsp:txXfrm>
        <a:off x="1983879" y="1502350"/>
        <a:ext cx="1155585" cy="562925"/>
      </dsp:txXfrm>
    </dsp:sp>
    <dsp:sp modelId="{2E36E347-F19D-41A6-985E-B10575BD95D3}">
      <dsp:nvSpPr>
        <dsp:cNvPr id="0" name=""/>
        <dsp:cNvSpPr/>
      </dsp:nvSpPr>
      <dsp:spPr>
        <a:xfrm>
          <a:off x="1827665" y="1335350"/>
          <a:ext cx="138700" cy="1195902"/>
        </a:xfrm>
        <a:custGeom>
          <a:avLst/>
          <a:gdLst/>
          <a:ahLst/>
          <a:cxnLst/>
          <a:rect l="0" t="0" r="0" b="0"/>
          <a:pathLst>
            <a:path>
              <a:moveTo>
                <a:pt x="0" y="0"/>
              </a:moveTo>
              <a:lnTo>
                <a:pt x="0" y="1195902"/>
              </a:lnTo>
              <a:lnTo>
                <a:pt x="138700" y="11959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6852F6-0749-4F26-A75F-B9E86A8408EC}">
      <dsp:nvSpPr>
        <dsp:cNvPr id="0" name=""/>
        <dsp:cNvSpPr/>
      </dsp:nvSpPr>
      <dsp:spPr>
        <a:xfrm>
          <a:off x="1966366" y="2232276"/>
          <a:ext cx="1081612" cy="597951"/>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Leukämie / Lymphome</a:t>
          </a:r>
        </a:p>
      </dsp:txBody>
      <dsp:txXfrm>
        <a:off x="1983879" y="2249789"/>
        <a:ext cx="1046586" cy="562925"/>
      </dsp:txXfrm>
    </dsp:sp>
    <dsp:sp modelId="{F32E5D36-A754-46A8-9B75-56CD1D0922A6}">
      <dsp:nvSpPr>
        <dsp:cNvPr id="0" name=""/>
        <dsp:cNvSpPr/>
      </dsp:nvSpPr>
      <dsp:spPr>
        <a:xfrm>
          <a:off x="3368693" y="469875"/>
          <a:ext cx="1387007" cy="863304"/>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889000">
            <a:lnSpc>
              <a:spcPct val="90000"/>
            </a:lnSpc>
            <a:spcBef>
              <a:spcPct val="0"/>
            </a:spcBef>
            <a:spcAft>
              <a:spcPct val="35000"/>
            </a:spcAft>
            <a:buNone/>
          </a:pPr>
          <a:r>
            <a:rPr lang="de-DE" sz="2000" kern="1200" dirty="0">
              <a:solidFill>
                <a:srgbClr val="FFFFFF"/>
              </a:solidFill>
              <a:latin typeface="Arial"/>
              <a:ea typeface="+mn-ea"/>
              <a:cs typeface="+mn-cs"/>
            </a:rPr>
            <a:t>Kardio-</a:t>
          </a:r>
          <a:r>
            <a:rPr lang="de-DE" sz="2000" kern="1200" dirty="0" err="1">
              <a:solidFill>
                <a:srgbClr val="FFFFFF"/>
              </a:solidFill>
              <a:latin typeface="Arial"/>
              <a:ea typeface="+mn-ea"/>
              <a:cs typeface="+mn-cs"/>
            </a:rPr>
            <a:t>logie</a:t>
          </a:r>
          <a:r>
            <a:rPr lang="de-DE" sz="2400" kern="1200" dirty="0"/>
            <a:t> </a:t>
          </a:r>
        </a:p>
      </dsp:txBody>
      <dsp:txXfrm>
        <a:off x="3393978" y="495160"/>
        <a:ext cx="1336437" cy="812734"/>
      </dsp:txXfrm>
    </dsp:sp>
    <dsp:sp modelId="{AF224DBE-2916-42F8-BE60-00E386A1C2AB}">
      <dsp:nvSpPr>
        <dsp:cNvPr id="0" name=""/>
        <dsp:cNvSpPr/>
      </dsp:nvSpPr>
      <dsp:spPr>
        <a:xfrm>
          <a:off x="3507394" y="1333179"/>
          <a:ext cx="144955" cy="450633"/>
        </a:xfrm>
        <a:custGeom>
          <a:avLst/>
          <a:gdLst/>
          <a:ahLst/>
          <a:cxnLst/>
          <a:rect l="0" t="0" r="0" b="0"/>
          <a:pathLst>
            <a:path>
              <a:moveTo>
                <a:pt x="0" y="0"/>
              </a:moveTo>
              <a:lnTo>
                <a:pt x="0" y="450633"/>
              </a:lnTo>
              <a:lnTo>
                <a:pt x="144955" y="4506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9A4411-8DAB-490B-8A47-223744D86C81}">
      <dsp:nvSpPr>
        <dsp:cNvPr id="0" name=""/>
        <dsp:cNvSpPr/>
      </dsp:nvSpPr>
      <dsp:spPr>
        <a:xfrm>
          <a:off x="3652349" y="1484837"/>
          <a:ext cx="956721" cy="597951"/>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mn-lt"/>
              <a:ea typeface="+mn-ea"/>
              <a:cs typeface="+mn-cs"/>
            </a:rPr>
            <a:t>EPU / Ablation</a:t>
          </a:r>
          <a:endParaRPr lang="de-DE" sz="1400" kern="1200" dirty="0">
            <a:latin typeface="+mn-lt"/>
          </a:endParaRPr>
        </a:p>
      </dsp:txBody>
      <dsp:txXfrm>
        <a:off x="3669862" y="1502350"/>
        <a:ext cx="921695" cy="562925"/>
      </dsp:txXfrm>
    </dsp:sp>
    <dsp:sp modelId="{8800A9AF-9D58-402F-AA56-83A41502DE92}">
      <dsp:nvSpPr>
        <dsp:cNvPr id="0" name=""/>
        <dsp:cNvSpPr/>
      </dsp:nvSpPr>
      <dsp:spPr>
        <a:xfrm>
          <a:off x="3507394" y="1333179"/>
          <a:ext cx="144955" cy="1198072"/>
        </a:xfrm>
        <a:custGeom>
          <a:avLst/>
          <a:gdLst/>
          <a:ahLst/>
          <a:cxnLst/>
          <a:rect l="0" t="0" r="0" b="0"/>
          <a:pathLst>
            <a:path>
              <a:moveTo>
                <a:pt x="0" y="0"/>
              </a:moveTo>
              <a:lnTo>
                <a:pt x="0" y="1198072"/>
              </a:lnTo>
              <a:lnTo>
                <a:pt x="144955" y="11980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D0F78A-6ABD-45C8-9547-38A2663B0C4E}">
      <dsp:nvSpPr>
        <dsp:cNvPr id="0" name=""/>
        <dsp:cNvSpPr/>
      </dsp:nvSpPr>
      <dsp:spPr>
        <a:xfrm>
          <a:off x="3652349" y="2232276"/>
          <a:ext cx="956721" cy="597951"/>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latin typeface="+mn-lt"/>
            </a:rPr>
            <a:t>Intervent. Kardio-</a:t>
          </a:r>
          <a:r>
            <a:rPr lang="de-DE" sz="1400" kern="1200" dirty="0" err="1">
              <a:latin typeface="+mn-lt"/>
            </a:rPr>
            <a:t>logie</a:t>
          </a:r>
          <a:endParaRPr lang="de-DE" sz="1400" kern="1200" dirty="0">
            <a:latin typeface="+mn-lt"/>
          </a:endParaRPr>
        </a:p>
      </dsp:txBody>
      <dsp:txXfrm>
        <a:off x="3669862" y="2249789"/>
        <a:ext cx="921695" cy="562925"/>
      </dsp:txXfrm>
    </dsp:sp>
    <dsp:sp modelId="{BC455B43-6AFF-436F-A303-24E76BC868D4}">
      <dsp:nvSpPr>
        <dsp:cNvPr id="0" name=""/>
        <dsp:cNvSpPr/>
      </dsp:nvSpPr>
      <dsp:spPr>
        <a:xfrm>
          <a:off x="3507394" y="1333179"/>
          <a:ext cx="144955" cy="1945511"/>
        </a:xfrm>
        <a:custGeom>
          <a:avLst/>
          <a:gdLst/>
          <a:ahLst/>
          <a:cxnLst/>
          <a:rect l="0" t="0" r="0" b="0"/>
          <a:pathLst>
            <a:path>
              <a:moveTo>
                <a:pt x="0" y="0"/>
              </a:moveTo>
              <a:lnTo>
                <a:pt x="0" y="1945511"/>
              </a:lnTo>
              <a:lnTo>
                <a:pt x="144955" y="19455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80BCDF-2AD2-480D-9424-484F72487376}">
      <dsp:nvSpPr>
        <dsp:cNvPr id="0" name=""/>
        <dsp:cNvSpPr/>
      </dsp:nvSpPr>
      <dsp:spPr>
        <a:xfrm>
          <a:off x="3652349" y="2979715"/>
          <a:ext cx="956721" cy="5979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latin typeface="+mn-lt"/>
            </a:rPr>
            <a:t>Kardiale Devices</a:t>
          </a:r>
        </a:p>
      </dsp:txBody>
      <dsp:txXfrm>
        <a:off x="3669862" y="2997228"/>
        <a:ext cx="921695" cy="562925"/>
      </dsp:txXfrm>
    </dsp:sp>
    <dsp:sp modelId="{BF75BE56-8C36-4482-B975-802BEA840781}">
      <dsp:nvSpPr>
        <dsp:cNvPr id="0" name=""/>
        <dsp:cNvSpPr/>
      </dsp:nvSpPr>
      <dsp:spPr>
        <a:xfrm>
          <a:off x="3507394" y="1333179"/>
          <a:ext cx="144955" cy="2692950"/>
        </a:xfrm>
        <a:custGeom>
          <a:avLst/>
          <a:gdLst/>
          <a:ahLst/>
          <a:cxnLst/>
          <a:rect l="0" t="0" r="0" b="0"/>
          <a:pathLst>
            <a:path>
              <a:moveTo>
                <a:pt x="0" y="0"/>
              </a:moveTo>
              <a:lnTo>
                <a:pt x="0" y="2692950"/>
              </a:lnTo>
              <a:lnTo>
                <a:pt x="144955" y="26929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E9FFBA-444F-434C-BCAC-20AE1CCB406D}">
      <dsp:nvSpPr>
        <dsp:cNvPr id="0" name=""/>
        <dsp:cNvSpPr/>
      </dsp:nvSpPr>
      <dsp:spPr>
        <a:xfrm>
          <a:off x="3652349" y="3727154"/>
          <a:ext cx="956721" cy="5979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err="1">
              <a:latin typeface="+mn-lt"/>
            </a:rPr>
            <a:t>Mini.invas</a:t>
          </a:r>
          <a:r>
            <a:rPr lang="de-DE" sz="1400" kern="1200" dirty="0">
              <a:latin typeface="+mn-lt"/>
            </a:rPr>
            <a:t>. Herz-klappen</a:t>
          </a:r>
        </a:p>
      </dsp:txBody>
      <dsp:txXfrm>
        <a:off x="3669862" y="3744667"/>
        <a:ext cx="921695" cy="562925"/>
      </dsp:txXfrm>
    </dsp:sp>
    <dsp:sp modelId="{125294C0-2AC3-4C0D-934E-F949AE4530C3}">
      <dsp:nvSpPr>
        <dsp:cNvPr id="0" name=""/>
        <dsp:cNvSpPr/>
      </dsp:nvSpPr>
      <dsp:spPr>
        <a:xfrm>
          <a:off x="5060931" y="472046"/>
          <a:ext cx="1387007" cy="863304"/>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de-DE" sz="2000" kern="1200" dirty="0" err="1">
              <a:solidFill>
                <a:srgbClr val="FFFFFF"/>
              </a:solidFill>
              <a:latin typeface="Arial"/>
              <a:ea typeface="+mn-ea"/>
              <a:cs typeface="+mn-cs"/>
            </a:rPr>
            <a:t>Rheumato-logie</a:t>
          </a:r>
          <a:endParaRPr lang="de-DE" sz="2000" kern="1200" dirty="0">
            <a:solidFill>
              <a:srgbClr val="FFFFFF"/>
            </a:solidFill>
            <a:latin typeface="Arial"/>
            <a:ea typeface="+mn-ea"/>
            <a:cs typeface="+mn-cs"/>
          </a:endParaRPr>
        </a:p>
      </dsp:txBody>
      <dsp:txXfrm>
        <a:off x="5086216" y="497331"/>
        <a:ext cx="1336437" cy="812734"/>
      </dsp:txXfrm>
    </dsp:sp>
    <dsp:sp modelId="{B67706C5-4EE6-4097-9BDA-316D46D104C4}">
      <dsp:nvSpPr>
        <dsp:cNvPr id="0" name=""/>
        <dsp:cNvSpPr/>
      </dsp:nvSpPr>
      <dsp:spPr>
        <a:xfrm>
          <a:off x="5199632" y="1335350"/>
          <a:ext cx="138700" cy="448463"/>
        </a:xfrm>
        <a:custGeom>
          <a:avLst/>
          <a:gdLst/>
          <a:ahLst/>
          <a:cxnLst/>
          <a:rect l="0" t="0" r="0" b="0"/>
          <a:pathLst>
            <a:path>
              <a:moveTo>
                <a:pt x="0" y="0"/>
              </a:moveTo>
              <a:lnTo>
                <a:pt x="0" y="448463"/>
              </a:lnTo>
              <a:lnTo>
                <a:pt x="138700" y="448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E50D0F-5471-4F46-9CCE-9A36455BCA49}">
      <dsp:nvSpPr>
        <dsp:cNvPr id="0" name=""/>
        <dsp:cNvSpPr/>
      </dsp:nvSpPr>
      <dsp:spPr>
        <a:xfrm>
          <a:off x="5338332" y="1484837"/>
          <a:ext cx="956721" cy="597951"/>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Komplexe Rheuma-</a:t>
          </a:r>
          <a:r>
            <a:rPr lang="de-DE" sz="1400" kern="1200" dirty="0" err="1">
              <a:solidFill>
                <a:srgbClr val="000000">
                  <a:hueOff val="0"/>
                  <a:satOff val="0"/>
                  <a:lumOff val="0"/>
                  <a:alphaOff val="0"/>
                </a:srgbClr>
              </a:solidFill>
              <a:latin typeface="Arial"/>
              <a:ea typeface="+mn-ea"/>
              <a:cs typeface="+mn-cs"/>
            </a:rPr>
            <a:t>tologie</a:t>
          </a:r>
          <a:endParaRPr lang="de-DE" sz="1400" kern="1200" dirty="0">
            <a:solidFill>
              <a:srgbClr val="000000">
                <a:hueOff val="0"/>
                <a:satOff val="0"/>
                <a:lumOff val="0"/>
                <a:alphaOff val="0"/>
              </a:srgbClr>
            </a:solidFill>
            <a:latin typeface="Arial"/>
            <a:ea typeface="+mn-ea"/>
            <a:cs typeface="+mn-cs"/>
          </a:endParaRPr>
        </a:p>
      </dsp:txBody>
      <dsp:txXfrm>
        <a:off x="5355845" y="1502350"/>
        <a:ext cx="921695" cy="562925"/>
      </dsp:txXfrm>
    </dsp:sp>
    <dsp:sp modelId="{BF561FAC-2922-4EAE-901C-D8FA3E09D589}">
      <dsp:nvSpPr>
        <dsp:cNvPr id="0" name=""/>
        <dsp:cNvSpPr/>
      </dsp:nvSpPr>
      <dsp:spPr>
        <a:xfrm>
          <a:off x="6746914" y="472046"/>
          <a:ext cx="1387007" cy="863304"/>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de-DE" sz="2000" kern="1200" dirty="0">
              <a:solidFill>
                <a:srgbClr val="FFFFFF"/>
              </a:solidFill>
              <a:latin typeface="Arial"/>
              <a:ea typeface="+mn-ea"/>
              <a:cs typeface="+mn-cs"/>
            </a:rPr>
            <a:t>Gastro-</a:t>
          </a:r>
          <a:r>
            <a:rPr lang="de-DE" sz="2000" kern="1200" dirty="0" err="1">
              <a:solidFill>
                <a:srgbClr val="FFFFFF"/>
              </a:solidFill>
              <a:latin typeface="Arial"/>
              <a:ea typeface="+mn-ea"/>
              <a:cs typeface="+mn-cs"/>
            </a:rPr>
            <a:t>enterolog</a:t>
          </a:r>
          <a:r>
            <a:rPr lang="de-DE" sz="2000" kern="1200" dirty="0">
              <a:solidFill>
                <a:srgbClr val="FFFFFF"/>
              </a:solidFill>
              <a:latin typeface="Arial"/>
              <a:ea typeface="+mn-ea"/>
              <a:cs typeface="+mn-cs"/>
            </a:rPr>
            <a:t>.</a:t>
          </a:r>
        </a:p>
      </dsp:txBody>
      <dsp:txXfrm>
        <a:off x="6772199" y="497331"/>
        <a:ext cx="1336437" cy="812734"/>
      </dsp:txXfrm>
    </dsp:sp>
    <dsp:sp modelId="{E8CBF200-2CB7-45B6-B2B3-6A97DCA9CCCE}">
      <dsp:nvSpPr>
        <dsp:cNvPr id="0" name=""/>
        <dsp:cNvSpPr/>
      </dsp:nvSpPr>
      <dsp:spPr>
        <a:xfrm>
          <a:off x="6885615" y="1335350"/>
          <a:ext cx="138700" cy="448463"/>
        </a:xfrm>
        <a:custGeom>
          <a:avLst/>
          <a:gdLst/>
          <a:ahLst/>
          <a:cxnLst/>
          <a:rect l="0" t="0" r="0" b="0"/>
          <a:pathLst>
            <a:path>
              <a:moveTo>
                <a:pt x="0" y="0"/>
              </a:moveTo>
              <a:lnTo>
                <a:pt x="0" y="448463"/>
              </a:lnTo>
              <a:lnTo>
                <a:pt x="138700" y="448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EE9990-047F-4137-97C5-518A7B1B0040}">
      <dsp:nvSpPr>
        <dsp:cNvPr id="0" name=""/>
        <dsp:cNvSpPr/>
      </dsp:nvSpPr>
      <dsp:spPr>
        <a:xfrm>
          <a:off x="7024316" y="1484837"/>
          <a:ext cx="956721" cy="597951"/>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a:solidFill>
                <a:srgbClr val="000000">
                  <a:hueOff val="0"/>
                  <a:satOff val="0"/>
                  <a:lumOff val="0"/>
                  <a:alphaOff val="0"/>
                </a:srgbClr>
              </a:solidFill>
              <a:latin typeface="Arial"/>
              <a:ea typeface="+mn-ea"/>
              <a:cs typeface="+mn-cs"/>
            </a:rPr>
            <a:t>Komplexe Gastroenterologie</a:t>
          </a:r>
          <a:endParaRPr lang="de-DE" sz="1400" kern="1200" dirty="0">
            <a:solidFill>
              <a:srgbClr val="000000">
                <a:hueOff val="0"/>
                <a:satOff val="0"/>
                <a:lumOff val="0"/>
                <a:alphaOff val="0"/>
              </a:srgbClr>
            </a:solidFill>
            <a:latin typeface="Arial"/>
            <a:ea typeface="+mn-ea"/>
            <a:cs typeface="+mn-cs"/>
          </a:endParaRPr>
        </a:p>
      </dsp:txBody>
      <dsp:txXfrm>
        <a:off x="7041829" y="1502350"/>
        <a:ext cx="921695" cy="56292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B81EB-92F1-4D42-83FC-272CB1FB2F8D}">
      <dsp:nvSpPr>
        <dsp:cNvPr id="0" name=""/>
        <dsp:cNvSpPr/>
      </dsp:nvSpPr>
      <dsp:spPr>
        <a:xfrm>
          <a:off x="2981" y="472046"/>
          <a:ext cx="1387007" cy="863304"/>
        </a:xfrm>
        <a:prstGeom prst="roundRect">
          <a:avLst>
            <a:gd name="adj" fmla="val 10000"/>
          </a:avLst>
        </a:prstGeom>
        <a:solidFill>
          <a:srgbClr val="00953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de-DE" sz="2000" kern="1200" dirty="0"/>
            <a:t>Allg. Innere Medizin</a:t>
          </a:r>
        </a:p>
      </dsp:txBody>
      <dsp:txXfrm>
        <a:off x="28266" y="497331"/>
        <a:ext cx="1336437" cy="812734"/>
      </dsp:txXfrm>
    </dsp:sp>
    <dsp:sp modelId="{6E973110-51E0-47C5-8A63-933F390F7C20}">
      <dsp:nvSpPr>
        <dsp:cNvPr id="0" name=""/>
        <dsp:cNvSpPr/>
      </dsp:nvSpPr>
      <dsp:spPr>
        <a:xfrm>
          <a:off x="141682" y="1335350"/>
          <a:ext cx="138700" cy="448463"/>
        </a:xfrm>
        <a:custGeom>
          <a:avLst/>
          <a:gdLst/>
          <a:ahLst/>
          <a:cxnLst/>
          <a:rect l="0" t="0" r="0" b="0"/>
          <a:pathLst>
            <a:path>
              <a:moveTo>
                <a:pt x="0" y="0"/>
              </a:moveTo>
              <a:lnTo>
                <a:pt x="0" y="448463"/>
              </a:lnTo>
              <a:lnTo>
                <a:pt x="138700" y="448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A6BD95-4AA3-4E84-A80B-D54406748F24}">
      <dsp:nvSpPr>
        <dsp:cNvPr id="0" name=""/>
        <dsp:cNvSpPr/>
      </dsp:nvSpPr>
      <dsp:spPr>
        <a:xfrm>
          <a:off x="280383" y="1484837"/>
          <a:ext cx="956721" cy="5979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de-DE" sz="1300" kern="1200" dirty="0"/>
            <a:t>Allgemeine Innere</a:t>
          </a:r>
        </a:p>
      </dsp:txBody>
      <dsp:txXfrm>
        <a:off x="297896" y="1502350"/>
        <a:ext cx="921695" cy="562925"/>
      </dsp:txXfrm>
    </dsp:sp>
    <dsp:sp modelId="{005586BC-0A3B-456C-9A86-8F09C72D7230}">
      <dsp:nvSpPr>
        <dsp:cNvPr id="0" name=""/>
        <dsp:cNvSpPr/>
      </dsp:nvSpPr>
      <dsp:spPr>
        <a:xfrm>
          <a:off x="1688965" y="472046"/>
          <a:ext cx="1387007" cy="863304"/>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de-DE" sz="2000" kern="1200" dirty="0" err="1">
              <a:solidFill>
                <a:srgbClr val="FFFFFF"/>
              </a:solidFill>
              <a:latin typeface="Arial"/>
              <a:ea typeface="+mn-ea"/>
              <a:cs typeface="+mn-cs"/>
            </a:rPr>
            <a:t>Hämato-logie</a:t>
          </a:r>
          <a:r>
            <a:rPr lang="de-DE" sz="2000" kern="1200" dirty="0">
              <a:solidFill>
                <a:srgbClr val="FFFFFF"/>
              </a:solidFill>
              <a:latin typeface="Arial"/>
              <a:ea typeface="+mn-ea"/>
              <a:cs typeface="+mn-cs"/>
            </a:rPr>
            <a:t> Onkologie</a:t>
          </a:r>
        </a:p>
      </dsp:txBody>
      <dsp:txXfrm>
        <a:off x="1714250" y="497331"/>
        <a:ext cx="1336437" cy="812734"/>
      </dsp:txXfrm>
    </dsp:sp>
    <dsp:sp modelId="{74BA7798-6B13-41D2-BD97-C684946B802F}">
      <dsp:nvSpPr>
        <dsp:cNvPr id="0" name=""/>
        <dsp:cNvSpPr/>
      </dsp:nvSpPr>
      <dsp:spPr>
        <a:xfrm>
          <a:off x="1827665" y="1335350"/>
          <a:ext cx="138700" cy="448463"/>
        </a:xfrm>
        <a:custGeom>
          <a:avLst/>
          <a:gdLst/>
          <a:ahLst/>
          <a:cxnLst/>
          <a:rect l="0" t="0" r="0" b="0"/>
          <a:pathLst>
            <a:path>
              <a:moveTo>
                <a:pt x="0" y="0"/>
              </a:moveTo>
              <a:lnTo>
                <a:pt x="0" y="448463"/>
              </a:lnTo>
              <a:lnTo>
                <a:pt x="138700" y="448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C4A2EA-6293-4E9A-8960-67D58C305130}">
      <dsp:nvSpPr>
        <dsp:cNvPr id="0" name=""/>
        <dsp:cNvSpPr/>
      </dsp:nvSpPr>
      <dsp:spPr>
        <a:xfrm>
          <a:off x="1966366" y="1484837"/>
          <a:ext cx="1190611" cy="5979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t>Stammzell-trans-</a:t>
          </a:r>
          <a:r>
            <a:rPr lang="de-DE" sz="1400" kern="1200" dirty="0" err="1"/>
            <a:t>plantation</a:t>
          </a:r>
          <a:endParaRPr lang="de-DE" sz="1400" kern="1200" dirty="0"/>
        </a:p>
      </dsp:txBody>
      <dsp:txXfrm>
        <a:off x="1983879" y="1502350"/>
        <a:ext cx="1155585" cy="562925"/>
      </dsp:txXfrm>
    </dsp:sp>
    <dsp:sp modelId="{2E36E347-F19D-41A6-985E-B10575BD95D3}">
      <dsp:nvSpPr>
        <dsp:cNvPr id="0" name=""/>
        <dsp:cNvSpPr/>
      </dsp:nvSpPr>
      <dsp:spPr>
        <a:xfrm>
          <a:off x="1827665" y="1335350"/>
          <a:ext cx="138700" cy="1195902"/>
        </a:xfrm>
        <a:custGeom>
          <a:avLst/>
          <a:gdLst/>
          <a:ahLst/>
          <a:cxnLst/>
          <a:rect l="0" t="0" r="0" b="0"/>
          <a:pathLst>
            <a:path>
              <a:moveTo>
                <a:pt x="0" y="0"/>
              </a:moveTo>
              <a:lnTo>
                <a:pt x="0" y="1195902"/>
              </a:lnTo>
              <a:lnTo>
                <a:pt x="138700" y="11959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6852F6-0749-4F26-A75F-B9E86A8408EC}">
      <dsp:nvSpPr>
        <dsp:cNvPr id="0" name=""/>
        <dsp:cNvSpPr/>
      </dsp:nvSpPr>
      <dsp:spPr>
        <a:xfrm>
          <a:off x="1966366" y="2232276"/>
          <a:ext cx="1081612" cy="597951"/>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Leukämie / Lymphome</a:t>
          </a:r>
        </a:p>
      </dsp:txBody>
      <dsp:txXfrm>
        <a:off x="1983879" y="2249789"/>
        <a:ext cx="1046586" cy="562925"/>
      </dsp:txXfrm>
    </dsp:sp>
    <dsp:sp modelId="{F32E5D36-A754-46A8-9B75-56CD1D0922A6}">
      <dsp:nvSpPr>
        <dsp:cNvPr id="0" name=""/>
        <dsp:cNvSpPr/>
      </dsp:nvSpPr>
      <dsp:spPr>
        <a:xfrm>
          <a:off x="3368693" y="469875"/>
          <a:ext cx="1387007" cy="863304"/>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889000">
            <a:lnSpc>
              <a:spcPct val="90000"/>
            </a:lnSpc>
            <a:spcBef>
              <a:spcPct val="0"/>
            </a:spcBef>
            <a:spcAft>
              <a:spcPct val="35000"/>
            </a:spcAft>
            <a:buNone/>
          </a:pPr>
          <a:r>
            <a:rPr lang="de-DE" sz="2000" kern="1200" dirty="0">
              <a:solidFill>
                <a:srgbClr val="FFFFFF"/>
              </a:solidFill>
              <a:latin typeface="Arial"/>
              <a:ea typeface="+mn-ea"/>
              <a:cs typeface="+mn-cs"/>
            </a:rPr>
            <a:t>Kardio-</a:t>
          </a:r>
          <a:r>
            <a:rPr lang="de-DE" sz="2000" kern="1200" dirty="0" err="1">
              <a:solidFill>
                <a:srgbClr val="FFFFFF"/>
              </a:solidFill>
              <a:latin typeface="Arial"/>
              <a:ea typeface="+mn-ea"/>
              <a:cs typeface="+mn-cs"/>
            </a:rPr>
            <a:t>logie</a:t>
          </a:r>
          <a:r>
            <a:rPr lang="de-DE" sz="2400" kern="1200" dirty="0"/>
            <a:t> </a:t>
          </a:r>
        </a:p>
      </dsp:txBody>
      <dsp:txXfrm>
        <a:off x="3393978" y="495160"/>
        <a:ext cx="1336437" cy="812734"/>
      </dsp:txXfrm>
    </dsp:sp>
    <dsp:sp modelId="{AF224DBE-2916-42F8-BE60-00E386A1C2AB}">
      <dsp:nvSpPr>
        <dsp:cNvPr id="0" name=""/>
        <dsp:cNvSpPr/>
      </dsp:nvSpPr>
      <dsp:spPr>
        <a:xfrm>
          <a:off x="3507394" y="1333179"/>
          <a:ext cx="144955" cy="450633"/>
        </a:xfrm>
        <a:custGeom>
          <a:avLst/>
          <a:gdLst/>
          <a:ahLst/>
          <a:cxnLst/>
          <a:rect l="0" t="0" r="0" b="0"/>
          <a:pathLst>
            <a:path>
              <a:moveTo>
                <a:pt x="0" y="0"/>
              </a:moveTo>
              <a:lnTo>
                <a:pt x="0" y="450633"/>
              </a:lnTo>
              <a:lnTo>
                <a:pt x="144955" y="4506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9A4411-8DAB-490B-8A47-223744D86C81}">
      <dsp:nvSpPr>
        <dsp:cNvPr id="0" name=""/>
        <dsp:cNvSpPr/>
      </dsp:nvSpPr>
      <dsp:spPr>
        <a:xfrm>
          <a:off x="3652349" y="1484837"/>
          <a:ext cx="956721" cy="597951"/>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mn-lt"/>
              <a:ea typeface="+mn-ea"/>
              <a:cs typeface="+mn-cs"/>
            </a:rPr>
            <a:t>EPU / Ablation</a:t>
          </a:r>
          <a:endParaRPr lang="de-DE" sz="1400" kern="1200" dirty="0">
            <a:latin typeface="+mn-lt"/>
          </a:endParaRPr>
        </a:p>
      </dsp:txBody>
      <dsp:txXfrm>
        <a:off x="3669862" y="1502350"/>
        <a:ext cx="921695" cy="562925"/>
      </dsp:txXfrm>
    </dsp:sp>
    <dsp:sp modelId="{8800A9AF-9D58-402F-AA56-83A41502DE92}">
      <dsp:nvSpPr>
        <dsp:cNvPr id="0" name=""/>
        <dsp:cNvSpPr/>
      </dsp:nvSpPr>
      <dsp:spPr>
        <a:xfrm>
          <a:off x="3507394" y="1333179"/>
          <a:ext cx="144955" cy="1198072"/>
        </a:xfrm>
        <a:custGeom>
          <a:avLst/>
          <a:gdLst/>
          <a:ahLst/>
          <a:cxnLst/>
          <a:rect l="0" t="0" r="0" b="0"/>
          <a:pathLst>
            <a:path>
              <a:moveTo>
                <a:pt x="0" y="0"/>
              </a:moveTo>
              <a:lnTo>
                <a:pt x="0" y="1198072"/>
              </a:lnTo>
              <a:lnTo>
                <a:pt x="144955" y="11980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D0F78A-6ABD-45C8-9547-38A2663B0C4E}">
      <dsp:nvSpPr>
        <dsp:cNvPr id="0" name=""/>
        <dsp:cNvSpPr/>
      </dsp:nvSpPr>
      <dsp:spPr>
        <a:xfrm>
          <a:off x="3652349" y="2232276"/>
          <a:ext cx="956721" cy="597951"/>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latin typeface="+mn-lt"/>
            </a:rPr>
            <a:t>Intervent. Kardio-</a:t>
          </a:r>
          <a:r>
            <a:rPr lang="de-DE" sz="1400" kern="1200" dirty="0" err="1">
              <a:latin typeface="+mn-lt"/>
            </a:rPr>
            <a:t>logie</a:t>
          </a:r>
          <a:endParaRPr lang="de-DE" sz="1400" kern="1200" dirty="0">
            <a:latin typeface="+mn-lt"/>
          </a:endParaRPr>
        </a:p>
      </dsp:txBody>
      <dsp:txXfrm>
        <a:off x="3669862" y="2249789"/>
        <a:ext cx="921695" cy="562925"/>
      </dsp:txXfrm>
    </dsp:sp>
    <dsp:sp modelId="{BC455B43-6AFF-436F-A303-24E76BC868D4}">
      <dsp:nvSpPr>
        <dsp:cNvPr id="0" name=""/>
        <dsp:cNvSpPr/>
      </dsp:nvSpPr>
      <dsp:spPr>
        <a:xfrm>
          <a:off x="3507394" y="1333179"/>
          <a:ext cx="144955" cy="1945511"/>
        </a:xfrm>
        <a:custGeom>
          <a:avLst/>
          <a:gdLst/>
          <a:ahLst/>
          <a:cxnLst/>
          <a:rect l="0" t="0" r="0" b="0"/>
          <a:pathLst>
            <a:path>
              <a:moveTo>
                <a:pt x="0" y="0"/>
              </a:moveTo>
              <a:lnTo>
                <a:pt x="0" y="1945511"/>
              </a:lnTo>
              <a:lnTo>
                <a:pt x="144955" y="19455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80BCDF-2AD2-480D-9424-484F72487376}">
      <dsp:nvSpPr>
        <dsp:cNvPr id="0" name=""/>
        <dsp:cNvSpPr/>
      </dsp:nvSpPr>
      <dsp:spPr>
        <a:xfrm>
          <a:off x="3652349" y="2979715"/>
          <a:ext cx="956721" cy="5979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latin typeface="+mn-lt"/>
            </a:rPr>
            <a:t>Kardiale Devices</a:t>
          </a:r>
        </a:p>
      </dsp:txBody>
      <dsp:txXfrm>
        <a:off x="3669862" y="2997228"/>
        <a:ext cx="921695" cy="562925"/>
      </dsp:txXfrm>
    </dsp:sp>
    <dsp:sp modelId="{BF75BE56-8C36-4482-B975-802BEA840781}">
      <dsp:nvSpPr>
        <dsp:cNvPr id="0" name=""/>
        <dsp:cNvSpPr/>
      </dsp:nvSpPr>
      <dsp:spPr>
        <a:xfrm>
          <a:off x="3507394" y="1333179"/>
          <a:ext cx="144955" cy="2692950"/>
        </a:xfrm>
        <a:custGeom>
          <a:avLst/>
          <a:gdLst/>
          <a:ahLst/>
          <a:cxnLst/>
          <a:rect l="0" t="0" r="0" b="0"/>
          <a:pathLst>
            <a:path>
              <a:moveTo>
                <a:pt x="0" y="0"/>
              </a:moveTo>
              <a:lnTo>
                <a:pt x="0" y="2692950"/>
              </a:lnTo>
              <a:lnTo>
                <a:pt x="144955" y="26929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E9FFBA-444F-434C-BCAC-20AE1CCB406D}">
      <dsp:nvSpPr>
        <dsp:cNvPr id="0" name=""/>
        <dsp:cNvSpPr/>
      </dsp:nvSpPr>
      <dsp:spPr>
        <a:xfrm>
          <a:off x="3652349" y="3727154"/>
          <a:ext cx="956721" cy="5979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err="1">
              <a:latin typeface="+mn-lt"/>
            </a:rPr>
            <a:t>Mini.invas</a:t>
          </a:r>
          <a:r>
            <a:rPr lang="de-DE" sz="1400" kern="1200" dirty="0">
              <a:latin typeface="+mn-lt"/>
            </a:rPr>
            <a:t>. Herz-klappen</a:t>
          </a:r>
        </a:p>
      </dsp:txBody>
      <dsp:txXfrm>
        <a:off x="3669862" y="3744667"/>
        <a:ext cx="921695" cy="562925"/>
      </dsp:txXfrm>
    </dsp:sp>
    <dsp:sp modelId="{125294C0-2AC3-4C0D-934E-F949AE4530C3}">
      <dsp:nvSpPr>
        <dsp:cNvPr id="0" name=""/>
        <dsp:cNvSpPr/>
      </dsp:nvSpPr>
      <dsp:spPr>
        <a:xfrm>
          <a:off x="5060931" y="472046"/>
          <a:ext cx="1387007" cy="863304"/>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de-DE" sz="2000" kern="1200" dirty="0" err="1">
              <a:solidFill>
                <a:srgbClr val="FFFFFF"/>
              </a:solidFill>
              <a:latin typeface="Arial"/>
              <a:ea typeface="+mn-ea"/>
              <a:cs typeface="+mn-cs"/>
            </a:rPr>
            <a:t>Rheumato-logie</a:t>
          </a:r>
          <a:endParaRPr lang="de-DE" sz="2000" kern="1200" dirty="0">
            <a:solidFill>
              <a:srgbClr val="FFFFFF"/>
            </a:solidFill>
            <a:latin typeface="Arial"/>
            <a:ea typeface="+mn-ea"/>
            <a:cs typeface="+mn-cs"/>
          </a:endParaRPr>
        </a:p>
      </dsp:txBody>
      <dsp:txXfrm>
        <a:off x="5086216" y="497331"/>
        <a:ext cx="1336437" cy="812734"/>
      </dsp:txXfrm>
    </dsp:sp>
    <dsp:sp modelId="{B67706C5-4EE6-4097-9BDA-316D46D104C4}">
      <dsp:nvSpPr>
        <dsp:cNvPr id="0" name=""/>
        <dsp:cNvSpPr/>
      </dsp:nvSpPr>
      <dsp:spPr>
        <a:xfrm>
          <a:off x="5199632" y="1335350"/>
          <a:ext cx="138700" cy="448463"/>
        </a:xfrm>
        <a:custGeom>
          <a:avLst/>
          <a:gdLst/>
          <a:ahLst/>
          <a:cxnLst/>
          <a:rect l="0" t="0" r="0" b="0"/>
          <a:pathLst>
            <a:path>
              <a:moveTo>
                <a:pt x="0" y="0"/>
              </a:moveTo>
              <a:lnTo>
                <a:pt x="0" y="448463"/>
              </a:lnTo>
              <a:lnTo>
                <a:pt x="138700" y="448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E50D0F-5471-4F46-9CCE-9A36455BCA49}">
      <dsp:nvSpPr>
        <dsp:cNvPr id="0" name=""/>
        <dsp:cNvSpPr/>
      </dsp:nvSpPr>
      <dsp:spPr>
        <a:xfrm>
          <a:off x="5338332" y="1484837"/>
          <a:ext cx="956721" cy="597951"/>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Komplexe Rheuma-</a:t>
          </a:r>
          <a:r>
            <a:rPr lang="de-DE" sz="1400" kern="1200" dirty="0" err="1">
              <a:solidFill>
                <a:srgbClr val="000000">
                  <a:hueOff val="0"/>
                  <a:satOff val="0"/>
                  <a:lumOff val="0"/>
                  <a:alphaOff val="0"/>
                </a:srgbClr>
              </a:solidFill>
              <a:latin typeface="Arial"/>
              <a:ea typeface="+mn-ea"/>
              <a:cs typeface="+mn-cs"/>
            </a:rPr>
            <a:t>tologie</a:t>
          </a:r>
          <a:endParaRPr lang="de-DE" sz="1400" kern="1200" dirty="0">
            <a:solidFill>
              <a:srgbClr val="000000">
                <a:hueOff val="0"/>
                <a:satOff val="0"/>
                <a:lumOff val="0"/>
                <a:alphaOff val="0"/>
              </a:srgbClr>
            </a:solidFill>
            <a:latin typeface="Arial"/>
            <a:ea typeface="+mn-ea"/>
            <a:cs typeface="+mn-cs"/>
          </a:endParaRPr>
        </a:p>
      </dsp:txBody>
      <dsp:txXfrm>
        <a:off x="5355845" y="1502350"/>
        <a:ext cx="921695" cy="562925"/>
      </dsp:txXfrm>
    </dsp:sp>
    <dsp:sp modelId="{BF561FAC-2922-4EAE-901C-D8FA3E09D589}">
      <dsp:nvSpPr>
        <dsp:cNvPr id="0" name=""/>
        <dsp:cNvSpPr/>
      </dsp:nvSpPr>
      <dsp:spPr>
        <a:xfrm>
          <a:off x="6746914" y="472046"/>
          <a:ext cx="1387007" cy="863304"/>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de-DE" sz="2000" kern="1200" dirty="0">
              <a:solidFill>
                <a:srgbClr val="FFFFFF"/>
              </a:solidFill>
              <a:latin typeface="Arial"/>
              <a:ea typeface="+mn-ea"/>
              <a:cs typeface="+mn-cs"/>
            </a:rPr>
            <a:t>Gastro-</a:t>
          </a:r>
          <a:r>
            <a:rPr lang="de-DE" sz="2000" kern="1200" dirty="0" err="1">
              <a:solidFill>
                <a:srgbClr val="FFFFFF"/>
              </a:solidFill>
              <a:latin typeface="Arial"/>
              <a:ea typeface="+mn-ea"/>
              <a:cs typeface="+mn-cs"/>
            </a:rPr>
            <a:t>enterolog</a:t>
          </a:r>
          <a:r>
            <a:rPr lang="de-DE" sz="2000" kern="1200" dirty="0">
              <a:solidFill>
                <a:srgbClr val="FFFFFF"/>
              </a:solidFill>
              <a:latin typeface="Arial"/>
              <a:ea typeface="+mn-ea"/>
              <a:cs typeface="+mn-cs"/>
            </a:rPr>
            <a:t>.</a:t>
          </a:r>
        </a:p>
      </dsp:txBody>
      <dsp:txXfrm>
        <a:off x="6772199" y="497331"/>
        <a:ext cx="1336437" cy="812734"/>
      </dsp:txXfrm>
    </dsp:sp>
    <dsp:sp modelId="{E8CBF200-2CB7-45B6-B2B3-6A97DCA9CCCE}">
      <dsp:nvSpPr>
        <dsp:cNvPr id="0" name=""/>
        <dsp:cNvSpPr/>
      </dsp:nvSpPr>
      <dsp:spPr>
        <a:xfrm>
          <a:off x="6885615" y="1335350"/>
          <a:ext cx="138700" cy="448463"/>
        </a:xfrm>
        <a:custGeom>
          <a:avLst/>
          <a:gdLst/>
          <a:ahLst/>
          <a:cxnLst/>
          <a:rect l="0" t="0" r="0" b="0"/>
          <a:pathLst>
            <a:path>
              <a:moveTo>
                <a:pt x="0" y="0"/>
              </a:moveTo>
              <a:lnTo>
                <a:pt x="0" y="448463"/>
              </a:lnTo>
              <a:lnTo>
                <a:pt x="138700" y="448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EE9990-047F-4137-97C5-518A7B1B0040}">
      <dsp:nvSpPr>
        <dsp:cNvPr id="0" name=""/>
        <dsp:cNvSpPr/>
      </dsp:nvSpPr>
      <dsp:spPr>
        <a:xfrm>
          <a:off x="7024316" y="1484837"/>
          <a:ext cx="956721" cy="597951"/>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a:solidFill>
                <a:srgbClr val="000000">
                  <a:hueOff val="0"/>
                  <a:satOff val="0"/>
                  <a:lumOff val="0"/>
                  <a:alphaOff val="0"/>
                </a:srgbClr>
              </a:solidFill>
              <a:latin typeface="Arial"/>
              <a:ea typeface="+mn-ea"/>
              <a:cs typeface="+mn-cs"/>
            </a:rPr>
            <a:t>Komplexe Gastroenterologie</a:t>
          </a:r>
          <a:endParaRPr lang="de-DE" sz="1400" kern="1200" dirty="0">
            <a:solidFill>
              <a:srgbClr val="000000">
                <a:hueOff val="0"/>
                <a:satOff val="0"/>
                <a:lumOff val="0"/>
                <a:alphaOff val="0"/>
              </a:srgbClr>
            </a:solidFill>
            <a:latin typeface="Arial"/>
            <a:ea typeface="+mn-ea"/>
            <a:cs typeface="+mn-cs"/>
          </a:endParaRPr>
        </a:p>
      </dsp:txBody>
      <dsp:txXfrm>
        <a:off x="7041829" y="1502350"/>
        <a:ext cx="921695" cy="56292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B81EB-92F1-4D42-83FC-272CB1FB2F8D}">
      <dsp:nvSpPr>
        <dsp:cNvPr id="0" name=""/>
        <dsp:cNvSpPr/>
      </dsp:nvSpPr>
      <dsp:spPr>
        <a:xfrm>
          <a:off x="1753129" y="563"/>
          <a:ext cx="1323041" cy="661520"/>
        </a:xfrm>
        <a:prstGeom prst="roundRect">
          <a:avLst>
            <a:gd name="adj" fmla="val 10000"/>
          </a:avLst>
        </a:prstGeom>
        <a:solidFill>
          <a:srgbClr val="00953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de-DE" sz="2000" kern="1200" dirty="0"/>
            <a:t>Allg. Chirurgie</a:t>
          </a:r>
        </a:p>
      </dsp:txBody>
      <dsp:txXfrm>
        <a:off x="1772504" y="19938"/>
        <a:ext cx="1284291" cy="622770"/>
      </dsp:txXfrm>
    </dsp:sp>
    <dsp:sp modelId="{6E973110-51E0-47C5-8A63-933F390F7C20}">
      <dsp:nvSpPr>
        <dsp:cNvPr id="0" name=""/>
        <dsp:cNvSpPr/>
      </dsp:nvSpPr>
      <dsp:spPr>
        <a:xfrm>
          <a:off x="1885433" y="662084"/>
          <a:ext cx="132304" cy="496140"/>
        </a:xfrm>
        <a:custGeom>
          <a:avLst/>
          <a:gdLst/>
          <a:ahLst/>
          <a:cxnLst/>
          <a:rect l="0" t="0" r="0" b="0"/>
          <a:pathLst>
            <a:path>
              <a:moveTo>
                <a:pt x="0" y="0"/>
              </a:moveTo>
              <a:lnTo>
                <a:pt x="0" y="496140"/>
              </a:lnTo>
              <a:lnTo>
                <a:pt x="132304" y="4961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A6BD95-4AA3-4E84-A80B-D54406748F24}">
      <dsp:nvSpPr>
        <dsp:cNvPr id="0" name=""/>
        <dsp:cNvSpPr/>
      </dsp:nvSpPr>
      <dsp:spPr>
        <a:xfrm>
          <a:off x="2017737" y="827464"/>
          <a:ext cx="1058433"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de-DE" sz="1500" kern="1200" dirty="0"/>
            <a:t>Allgemeine Chirurgie</a:t>
          </a:r>
        </a:p>
      </dsp:txBody>
      <dsp:txXfrm>
        <a:off x="2037112" y="846839"/>
        <a:ext cx="1019683" cy="622770"/>
      </dsp:txXfrm>
    </dsp:sp>
    <dsp:sp modelId="{005586BC-0A3B-456C-9A86-8F09C72D7230}">
      <dsp:nvSpPr>
        <dsp:cNvPr id="0" name=""/>
        <dsp:cNvSpPr/>
      </dsp:nvSpPr>
      <dsp:spPr>
        <a:xfrm>
          <a:off x="3406931" y="563"/>
          <a:ext cx="1323041" cy="661520"/>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de-DE" sz="2000" kern="1200" dirty="0">
              <a:solidFill>
                <a:srgbClr val="FFFFFF"/>
              </a:solidFill>
              <a:latin typeface="Arial"/>
              <a:ea typeface="+mn-ea"/>
              <a:cs typeface="+mn-cs"/>
            </a:rPr>
            <a:t>Gefäß-chirurgie</a:t>
          </a:r>
        </a:p>
      </dsp:txBody>
      <dsp:txXfrm>
        <a:off x="3426306" y="19938"/>
        <a:ext cx="1284291" cy="622770"/>
      </dsp:txXfrm>
    </dsp:sp>
    <dsp:sp modelId="{74BA7798-6B13-41D2-BD97-C684946B802F}">
      <dsp:nvSpPr>
        <dsp:cNvPr id="0" name=""/>
        <dsp:cNvSpPr/>
      </dsp:nvSpPr>
      <dsp:spPr>
        <a:xfrm>
          <a:off x="3539235" y="662084"/>
          <a:ext cx="132304" cy="496140"/>
        </a:xfrm>
        <a:custGeom>
          <a:avLst/>
          <a:gdLst/>
          <a:ahLst/>
          <a:cxnLst/>
          <a:rect l="0" t="0" r="0" b="0"/>
          <a:pathLst>
            <a:path>
              <a:moveTo>
                <a:pt x="0" y="0"/>
              </a:moveTo>
              <a:lnTo>
                <a:pt x="0" y="496140"/>
              </a:lnTo>
              <a:lnTo>
                <a:pt x="132304" y="4961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C4A2EA-6293-4E9A-8960-67D58C305130}">
      <dsp:nvSpPr>
        <dsp:cNvPr id="0" name=""/>
        <dsp:cNvSpPr/>
      </dsp:nvSpPr>
      <dsp:spPr>
        <a:xfrm>
          <a:off x="3671539" y="827464"/>
          <a:ext cx="1317188"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t>Bauchaorten-aneurysma</a:t>
          </a:r>
        </a:p>
      </dsp:txBody>
      <dsp:txXfrm>
        <a:off x="3690914" y="846839"/>
        <a:ext cx="1278438" cy="622770"/>
      </dsp:txXfrm>
    </dsp:sp>
    <dsp:sp modelId="{2E36E347-F19D-41A6-985E-B10575BD95D3}">
      <dsp:nvSpPr>
        <dsp:cNvPr id="0" name=""/>
        <dsp:cNvSpPr/>
      </dsp:nvSpPr>
      <dsp:spPr>
        <a:xfrm>
          <a:off x="3539235" y="662084"/>
          <a:ext cx="132304" cy="1323041"/>
        </a:xfrm>
        <a:custGeom>
          <a:avLst/>
          <a:gdLst/>
          <a:ahLst/>
          <a:cxnLst/>
          <a:rect l="0" t="0" r="0" b="0"/>
          <a:pathLst>
            <a:path>
              <a:moveTo>
                <a:pt x="0" y="0"/>
              </a:moveTo>
              <a:lnTo>
                <a:pt x="0" y="1323041"/>
              </a:lnTo>
              <a:lnTo>
                <a:pt x="132304" y="13230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6852F6-0749-4F26-A75F-B9E86A8408EC}">
      <dsp:nvSpPr>
        <dsp:cNvPr id="0" name=""/>
        <dsp:cNvSpPr/>
      </dsp:nvSpPr>
      <dsp:spPr>
        <a:xfrm>
          <a:off x="3671539" y="1654365"/>
          <a:ext cx="1196601" cy="661520"/>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Carotis op./ </a:t>
          </a:r>
          <a:r>
            <a:rPr lang="de-DE" sz="1400" kern="1200" dirty="0" err="1">
              <a:solidFill>
                <a:srgbClr val="000000">
                  <a:hueOff val="0"/>
                  <a:satOff val="0"/>
                  <a:lumOff val="0"/>
                  <a:alphaOff val="0"/>
                </a:srgbClr>
              </a:solidFill>
              <a:latin typeface="Arial"/>
              <a:ea typeface="+mn-ea"/>
              <a:cs typeface="+mn-cs"/>
            </a:rPr>
            <a:t>intervent</a:t>
          </a:r>
          <a:r>
            <a:rPr lang="de-DE" sz="1400" kern="1200" dirty="0">
              <a:solidFill>
                <a:srgbClr val="000000">
                  <a:hueOff val="0"/>
                  <a:satOff val="0"/>
                  <a:lumOff val="0"/>
                  <a:alphaOff val="0"/>
                </a:srgbClr>
              </a:solidFill>
              <a:latin typeface="Arial"/>
              <a:ea typeface="+mn-ea"/>
              <a:cs typeface="+mn-cs"/>
            </a:rPr>
            <a:t>.</a:t>
          </a:r>
        </a:p>
      </dsp:txBody>
      <dsp:txXfrm>
        <a:off x="3690914" y="1673740"/>
        <a:ext cx="1157851" cy="622770"/>
      </dsp:txXfrm>
    </dsp:sp>
    <dsp:sp modelId="{42D0C4F0-5033-4388-B4E4-7910DE9DE762}">
      <dsp:nvSpPr>
        <dsp:cNvPr id="0" name=""/>
        <dsp:cNvSpPr/>
      </dsp:nvSpPr>
      <dsp:spPr>
        <a:xfrm>
          <a:off x="3539235" y="662084"/>
          <a:ext cx="132304" cy="2149942"/>
        </a:xfrm>
        <a:custGeom>
          <a:avLst/>
          <a:gdLst/>
          <a:ahLst/>
          <a:cxnLst/>
          <a:rect l="0" t="0" r="0" b="0"/>
          <a:pathLst>
            <a:path>
              <a:moveTo>
                <a:pt x="0" y="0"/>
              </a:moveTo>
              <a:lnTo>
                <a:pt x="0" y="2149942"/>
              </a:lnTo>
              <a:lnTo>
                <a:pt x="132304" y="21499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8C1988-F127-4CCB-847D-6B039CE2FAA5}">
      <dsp:nvSpPr>
        <dsp:cNvPr id="0" name=""/>
        <dsp:cNvSpPr/>
      </dsp:nvSpPr>
      <dsp:spPr>
        <a:xfrm>
          <a:off x="3671539" y="2481266"/>
          <a:ext cx="1196601"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t>Kompl. </a:t>
          </a:r>
          <a:r>
            <a:rPr lang="de-DE" sz="1400" kern="1200" dirty="0" err="1"/>
            <a:t>periph</a:t>
          </a:r>
          <a:r>
            <a:rPr lang="de-DE" sz="1400" kern="1200" dirty="0"/>
            <a:t>.  art. Gefäße</a:t>
          </a:r>
        </a:p>
      </dsp:txBody>
      <dsp:txXfrm>
        <a:off x="3690914" y="2500641"/>
        <a:ext cx="1157851" cy="622770"/>
      </dsp:txXfrm>
    </dsp:sp>
    <dsp:sp modelId="{F32E5D36-A754-46A8-9B75-56CD1D0922A6}">
      <dsp:nvSpPr>
        <dsp:cNvPr id="0" name=""/>
        <dsp:cNvSpPr/>
      </dsp:nvSpPr>
      <dsp:spPr>
        <a:xfrm>
          <a:off x="5053813" y="0"/>
          <a:ext cx="1323041" cy="661520"/>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de-DE" sz="2400" kern="1200" dirty="0"/>
            <a:t>O&amp;U </a:t>
          </a:r>
        </a:p>
      </dsp:txBody>
      <dsp:txXfrm>
        <a:off x="5073188" y="19375"/>
        <a:ext cx="1284291" cy="622770"/>
      </dsp:txXfrm>
    </dsp:sp>
    <dsp:sp modelId="{AF224DBE-2916-42F8-BE60-00E386A1C2AB}">
      <dsp:nvSpPr>
        <dsp:cNvPr id="0" name=""/>
        <dsp:cNvSpPr/>
      </dsp:nvSpPr>
      <dsp:spPr>
        <a:xfrm>
          <a:off x="5186117" y="661520"/>
          <a:ext cx="139223" cy="496703"/>
        </a:xfrm>
        <a:custGeom>
          <a:avLst/>
          <a:gdLst/>
          <a:ahLst/>
          <a:cxnLst/>
          <a:rect l="0" t="0" r="0" b="0"/>
          <a:pathLst>
            <a:path>
              <a:moveTo>
                <a:pt x="0" y="0"/>
              </a:moveTo>
              <a:lnTo>
                <a:pt x="0" y="496703"/>
              </a:lnTo>
              <a:lnTo>
                <a:pt x="139223" y="4967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9A4411-8DAB-490B-8A47-223744D86C81}">
      <dsp:nvSpPr>
        <dsp:cNvPr id="0" name=""/>
        <dsp:cNvSpPr/>
      </dsp:nvSpPr>
      <dsp:spPr>
        <a:xfrm>
          <a:off x="5325341" y="827464"/>
          <a:ext cx="1058433" cy="661520"/>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err="1">
              <a:solidFill>
                <a:srgbClr val="000000">
                  <a:hueOff val="0"/>
                  <a:satOff val="0"/>
                  <a:lumOff val="0"/>
                  <a:alphaOff val="0"/>
                </a:srgbClr>
              </a:solidFill>
              <a:latin typeface="+mn-lt"/>
              <a:ea typeface="+mn-ea"/>
              <a:cs typeface="+mn-cs"/>
            </a:rPr>
            <a:t>Endopro</a:t>
          </a:r>
          <a:r>
            <a:rPr lang="de-DE" sz="1400" kern="1200" dirty="0">
              <a:solidFill>
                <a:srgbClr val="000000">
                  <a:hueOff val="0"/>
                  <a:satOff val="0"/>
                  <a:lumOff val="0"/>
                  <a:alphaOff val="0"/>
                </a:srgbClr>
              </a:solidFill>
              <a:latin typeface="+mn-lt"/>
              <a:ea typeface="+mn-ea"/>
              <a:cs typeface="+mn-cs"/>
            </a:rPr>
            <a:t>-thetik</a:t>
          </a:r>
          <a:r>
            <a:rPr lang="de-DE" sz="1400" kern="1200" dirty="0">
              <a:latin typeface="+mn-lt"/>
            </a:rPr>
            <a:t> Hüfte</a:t>
          </a:r>
        </a:p>
      </dsp:txBody>
      <dsp:txXfrm>
        <a:off x="5344716" y="846839"/>
        <a:ext cx="1019683" cy="622770"/>
      </dsp:txXfrm>
    </dsp:sp>
    <dsp:sp modelId="{8800A9AF-9D58-402F-AA56-83A41502DE92}">
      <dsp:nvSpPr>
        <dsp:cNvPr id="0" name=""/>
        <dsp:cNvSpPr/>
      </dsp:nvSpPr>
      <dsp:spPr>
        <a:xfrm>
          <a:off x="5186117" y="661520"/>
          <a:ext cx="139223" cy="1323604"/>
        </a:xfrm>
        <a:custGeom>
          <a:avLst/>
          <a:gdLst/>
          <a:ahLst/>
          <a:cxnLst/>
          <a:rect l="0" t="0" r="0" b="0"/>
          <a:pathLst>
            <a:path>
              <a:moveTo>
                <a:pt x="0" y="0"/>
              </a:moveTo>
              <a:lnTo>
                <a:pt x="0" y="1323604"/>
              </a:lnTo>
              <a:lnTo>
                <a:pt x="139223" y="132360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D0F78A-6ABD-45C8-9547-38A2663B0C4E}">
      <dsp:nvSpPr>
        <dsp:cNvPr id="0" name=""/>
        <dsp:cNvSpPr/>
      </dsp:nvSpPr>
      <dsp:spPr>
        <a:xfrm>
          <a:off x="5325341" y="1654365"/>
          <a:ext cx="1058433" cy="661520"/>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err="1">
              <a:latin typeface="+mn-lt"/>
            </a:rPr>
            <a:t>Endopro</a:t>
          </a:r>
          <a:r>
            <a:rPr lang="de-DE" sz="1400" kern="1200" dirty="0">
              <a:latin typeface="+mn-lt"/>
            </a:rPr>
            <a:t>-thetik Knie</a:t>
          </a:r>
        </a:p>
      </dsp:txBody>
      <dsp:txXfrm>
        <a:off x="5344716" y="1673740"/>
        <a:ext cx="1019683" cy="622770"/>
      </dsp:txXfrm>
    </dsp:sp>
    <dsp:sp modelId="{BC455B43-6AFF-436F-A303-24E76BC868D4}">
      <dsp:nvSpPr>
        <dsp:cNvPr id="0" name=""/>
        <dsp:cNvSpPr/>
      </dsp:nvSpPr>
      <dsp:spPr>
        <a:xfrm>
          <a:off x="5186117" y="661520"/>
          <a:ext cx="139223" cy="2150505"/>
        </a:xfrm>
        <a:custGeom>
          <a:avLst/>
          <a:gdLst/>
          <a:ahLst/>
          <a:cxnLst/>
          <a:rect l="0" t="0" r="0" b="0"/>
          <a:pathLst>
            <a:path>
              <a:moveTo>
                <a:pt x="0" y="0"/>
              </a:moveTo>
              <a:lnTo>
                <a:pt x="0" y="2150505"/>
              </a:lnTo>
              <a:lnTo>
                <a:pt x="139223" y="21505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80BCDF-2AD2-480D-9424-484F72487376}">
      <dsp:nvSpPr>
        <dsp:cNvPr id="0" name=""/>
        <dsp:cNvSpPr/>
      </dsp:nvSpPr>
      <dsp:spPr>
        <a:xfrm>
          <a:off x="5325341" y="2481266"/>
          <a:ext cx="1058433"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latin typeface="+mn-lt"/>
            </a:rPr>
            <a:t>Revision </a:t>
          </a:r>
          <a:r>
            <a:rPr lang="de-DE" sz="1400" kern="1200" dirty="0" err="1">
              <a:latin typeface="+mn-lt"/>
            </a:rPr>
            <a:t>Hüftendo</a:t>
          </a:r>
          <a:r>
            <a:rPr lang="de-DE" sz="1400" kern="1200" dirty="0">
              <a:latin typeface="+mn-lt"/>
            </a:rPr>
            <a:t>-prothese</a:t>
          </a:r>
        </a:p>
      </dsp:txBody>
      <dsp:txXfrm>
        <a:off x="5344716" y="2500641"/>
        <a:ext cx="1019683" cy="622770"/>
      </dsp:txXfrm>
    </dsp:sp>
    <dsp:sp modelId="{BF75BE56-8C36-4482-B975-802BEA840781}">
      <dsp:nvSpPr>
        <dsp:cNvPr id="0" name=""/>
        <dsp:cNvSpPr/>
      </dsp:nvSpPr>
      <dsp:spPr>
        <a:xfrm>
          <a:off x="5186117" y="661520"/>
          <a:ext cx="139223" cy="2977406"/>
        </a:xfrm>
        <a:custGeom>
          <a:avLst/>
          <a:gdLst/>
          <a:ahLst/>
          <a:cxnLst/>
          <a:rect l="0" t="0" r="0" b="0"/>
          <a:pathLst>
            <a:path>
              <a:moveTo>
                <a:pt x="0" y="0"/>
              </a:moveTo>
              <a:lnTo>
                <a:pt x="0" y="2977406"/>
              </a:lnTo>
              <a:lnTo>
                <a:pt x="139223" y="29774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E9FFBA-444F-434C-BCAC-20AE1CCB406D}">
      <dsp:nvSpPr>
        <dsp:cNvPr id="0" name=""/>
        <dsp:cNvSpPr/>
      </dsp:nvSpPr>
      <dsp:spPr>
        <a:xfrm>
          <a:off x="5325341" y="3308167"/>
          <a:ext cx="1058433"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latin typeface="+mn-lt"/>
            </a:rPr>
            <a:t>Revision </a:t>
          </a:r>
          <a:r>
            <a:rPr lang="de-DE" sz="1400" kern="1200" dirty="0" err="1">
              <a:latin typeface="+mn-lt"/>
            </a:rPr>
            <a:t>Kniendo</a:t>
          </a:r>
          <a:r>
            <a:rPr lang="de-DE" sz="1400" kern="1200" dirty="0">
              <a:latin typeface="+mn-lt"/>
            </a:rPr>
            <a:t>-prothese</a:t>
          </a:r>
        </a:p>
      </dsp:txBody>
      <dsp:txXfrm>
        <a:off x="5344716" y="3327542"/>
        <a:ext cx="1019683" cy="622770"/>
      </dsp:txXfrm>
    </dsp:sp>
    <dsp:sp modelId="{8D61DFEF-7471-48B5-805E-F5E7D4E85F35}">
      <dsp:nvSpPr>
        <dsp:cNvPr id="0" name=""/>
        <dsp:cNvSpPr/>
      </dsp:nvSpPr>
      <dsp:spPr>
        <a:xfrm>
          <a:off x="5186117" y="661520"/>
          <a:ext cx="139223" cy="3804307"/>
        </a:xfrm>
        <a:custGeom>
          <a:avLst/>
          <a:gdLst/>
          <a:ahLst/>
          <a:cxnLst/>
          <a:rect l="0" t="0" r="0" b="0"/>
          <a:pathLst>
            <a:path>
              <a:moveTo>
                <a:pt x="0" y="0"/>
              </a:moveTo>
              <a:lnTo>
                <a:pt x="0" y="3804307"/>
              </a:lnTo>
              <a:lnTo>
                <a:pt x="139223" y="38043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27D9DA-02B1-4E42-AD2E-652A366A0D09}">
      <dsp:nvSpPr>
        <dsp:cNvPr id="0" name=""/>
        <dsp:cNvSpPr/>
      </dsp:nvSpPr>
      <dsp:spPr>
        <a:xfrm>
          <a:off x="5325341" y="4135067"/>
          <a:ext cx="1058433"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latin typeface="+mn-lt"/>
            </a:rPr>
            <a:t>Wirbel-säulen-eingriffe</a:t>
          </a:r>
        </a:p>
      </dsp:txBody>
      <dsp:txXfrm>
        <a:off x="5344716" y="4154442"/>
        <a:ext cx="1019683" cy="62277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B81EB-92F1-4D42-83FC-272CB1FB2F8D}">
      <dsp:nvSpPr>
        <dsp:cNvPr id="0" name=""/>
        <dsp:cNvSpPr/>
      </dsp:nvSpPr>
      <dsp:spPr>
        <a:xfrm>
          <a:off x="1753129" y="563"/>
          <a:ext cx="1323041" cy="661520"/>
        </a:xfrm>
        <a:prstGeom prst="roundRect">
          <a:avLst>
            <a:gd name="adj" fmla="val 10000"/>
          </a:avLst>
        </a:prstGeom>
        <a:solidFill>
          <a:srgbClr val="00953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de-DE" sz="2000" kern="1200" dirty="0"/>
            <a:t>Allg. Chirurgie</a:t>
          </a:r>
        </a:p>
      </dsp:txBody>
      <dsp:txXfrm>
        <a:off x="1772504" y="19938"/>
        <a:ext cx="1284291" cy="622770"/>
      </dsp:txXfrm>
    </dsp:sp>
    <dsp:sp modelId="{6E973110-51E0-47C5-8A63-933F390F7C20}">
      <dsp:nvSpPr>
        <dsp:cNvPr id="0" name=""/>
        <dsp:cNvSpPr/>
      </dsp:nvSpPr>
      <dsp:spPr>
        <a:xfrm>
          <a:off x="1885433" y="662084"/>
          <a:ext cx="132304" cy="496140"/>
        </a:xfrm>
        <a:custGeom>
          <a:avLst/>
          <a:gdLst/>
          <a:ahLst/>
          <a:cxnLst/>
          <a:rect l="0" t="0" r="0" b="0"/>
          <a:pathLst>
            <a:path>
              <a:moveTo>
                <a:pt x="0" y="0"/>
              </a:moveTo>
              <a:lnTo>
                <a:pt x="0" y="496140"/>
              </a:lnTo>
              <a:lnTo>
                <a:pt x="132304" y="4961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A6BD95-4AA3-4E84-A80B-D54406748F24}">
      <dsp:nvSpPr>
        <dsp:cNvPr id="0" name=""/>
        <dsp:cNvSpPr/>
      </dsp:nvSpPr>
      <dsp:spPr>
        <a:xfrm>
          <a:off x="2017737" y="827464"/>
          <a:ext cx="1058433"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de-DE" sz="1500" kern="1200" dirty="0"/>
            <a:t>Allgemeine Chirurgie</a:t>
          </a:r>
        </a:p>
      </dsp:txBody>
      <dsp:txXfrm>
        <a:off x="2037112" y="846839"/>
        <a:ext cx="1019683" cy="622770"/>
      </dsp:txXfrm>
    </dsp:sp>
    <dsp:sp modelId="{005586BC-0A3B-456C-9A86-8F09C72D7230}">
      <dsp:nvSpPr>
        <dsp:cNvPr id="0" name=""/>
        <dsp:cNvSpPr/>
      </dsp:nvSpPr>
      <dsp:spPr>
        <a:xfrm>
          <a:off x="3406931" y="563"/>
          <a:ext cx="1323041" cy="661520"/>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de-DE" sz="2000" kern="1200" dirty="0">
              <a:solidFill>
                <a:srgbClr val="FFFFFF"/>
              </a:solidFill>
              <a:latin typeface="Arial"/>
              <a:ea typeface="+mn-ea"/>
              <a:cs typeface="+mn-cs"/>
            </a:rPr>
            <a:t>Gefäß-chirurgie</a:t>
          </a:r>
        </a:p>
      </dsp:txBody>
      <dsp:txXfrm>
        <a:off x="3426306" y="19938"/>
        <a:ext cx="1284291" cy="622770"/>
      </dsp:txXfrm>
    </dsp:sp>
    <dsp:sp modelId="{74BA7798-6B13-41D2-BD97-C684946B802F}">
      <dsp:nvSpPr>
        <dsp:cNvPr id="0" name=""/>
        <dsp:cNvSpPr/>
      </dsp:nvSpPr>
      <dsp:spPr>
        <a:xfrm>
          <a:off x="3539235" y="662084"/>
          <a:ext cx="132304" cy="496140"/>
        </a:xfrm>
        <a:custGeom>
          <a:avLst/>
          <a:gdLst/>
          <a:ahLst/>
          <a:cxnLst/>
          <a:rect l="0" t="0" r="0" b="0"/>
          <a:pathLst>
            <a:path>
              <a:moveTo>
                <a:pt x="0" y="0"/>
              </a:moveTo>
              <a:lnTo>
                <a:pt x="0" y="496140"/>
              </a:lnTo>
              <a:lnTo>
                <a:pt x="132304" y="4961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C4A2EA-6293-4E9A-8960-67D58C305130}">
      <dsp:nvSpPr>
        <dsp:cNvPr id="0" name=""/>
        <dsp:cNvSpPr/>
      </dsp:nvSpPr>
      <dsp:spPr>
        <a:xfrm>
          <a:off x="3671539" y="827464"/>
          <a:ext cx="1317188"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t>Bauchaorten-aneurysma</a:t>
          </a:r>
        </a:p>
      </dsp:txBody>
      <dsp:txXfrm>
        <a:off x="3690914" y="846839"/>
        <a:ext cx="1278438" cy="622770"/>
      </dsp:txXfrm>
    </dsp:sp>
    <dsp:sp modelId="{2E36E347-F19D-41A6-985E-B10575BD95D3}">
      <dsp:nvSpPr>
        <dsp:cNvPr id="0" name=""/>
        <dsp:cNvSpPr/>
      </dsp:nvSpPr>
      <dsp:spPr>
        <a:xfrm>
          <a:off x="3539235" y="662084"/>
          <a:ext cx="132304" cy="1323041"/>
        </a:xfrm>
        <a:custGeom>
          <a:avLst/>
          <a:gdLst/>
          <a:ahLst/>
          <a:cxnLst/>
          <a:rect l="0" t="0" r="0" b="0"/>
          <a:pathLst>
            <a:path>
              <a:moveTo>
                <a:pt x="0" y="0"/>
              </a:moveTo>
              <a:lnTo>
                <a:pt x="0" y="1323041"/>
              </a:lnTo>
              <a:lnTo>
                <a:pt x="132304" y="13230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6852F6-0749-4F26-A75F-B9E86A8408EC}">
      <dsp:nvSpPr>
        <dsp:cNvPr id="0" name=""/>
        <dsp:cNvSpPr/>
      </dsp:nvSpPr>
      <dsp:spPr>
        <a:xfrm>
          <a:off x="3671539" y="1654365"/>
          <a:ext cx="1196601" cy="661520"/>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Carotis op./ </a:t>
          </a:r>
          <a:r>
            <a:rPr lang="de-DE" sz="1400" kern="1200" dirty="0" err="1">
              <a:solidFill>
                <a:srgbClr val="000000">
                  <a:hueOff val="0"/>
                  <a:satOff val="0"/>
                  <a:lumOff val="0"/>
                  <a:alphaOff val="0"/>
                </a:srgbClr>
              </a:solidFill>
              <a:latin typeface="Arial"/>
              <a:ea typeface="+mn-ea"/>
              <a:cs typeface="+mn-cs"/>
            </a:rPr>
            <a:t>intervent</a:t>
          </a:r>
          <a:r>
            <a:rPr lang="de-DE" sz="1400" kern="1200" dirty="0">
              <a:solidFill>
                <a:srgbClr val="000000">
                  <a:hueOff val="0"/>
                  <a:satOff val="0"/>
                  <a:lumOff val="0"/>
                  <a:alphaOff val="0"/>
                </a:srgbClr>
              </a:solidFill>
              <a:latin typeface="Arial"/>
              <a:ea typeface="+mn-ea"/>
              <a:cs typeface="+mn-cs"/>
            </a:rPr>
            <a:t>.</a:t>
          </a:r>
        </a:p>
      </dsp:txBody>
      <dsp:txXfrm>
        <a:off x="3690914" y="1673740"/>
        <a:ext cx="1157851" cy="622770"/>
      </dsp:txXfrm>
    </dsp:sp>
    <dsp:sp modelId="{42D0C4F0-5033-4388-B4E4-7910DE9DE762}">
      <dsp:nvSpPr>
        <dsp:cNvPr id="0" name=""/>
        <dsp:cNvSpPr/>
      </dsp:nvSpPr>
      <dsp:spPr>
        <a:xfrm>
          <a:off x="3539235" y="662084"/>
          <a:ext cx="132304" cy="2149942"/>
        </a:xfrm>
        <a:custGeom>
          <a:avLst/>
          <a:gdLst/>
          <a:ahLst/>
          <a:cxnLst/>
          <a:rect l="0" t="0" r="0" b="0"/>
          <a:pathLst>
            <a:path>
              <a:moveTo>
                <a:pt x="0" y="0"/>
              </a:moveTo>
              <a:lnTo>
                <a:pt x="0" y="2149942"/>
              </a:lnTo>
              <a:lnTo>
                <a:pt x="132304" y="21499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8C1988-F127-4CCB-847D-6B039CE2FAA5}">
      <dsp:nvSpPr>
        <dsp:cNvPr id="0" name=""/>
        <dsp:cNvSpPr/>
      </dsp:nvSpPr>
      <dsp:spPr>
        <a:xfrm>
          <a:off x="3671539" y="2481266"/>
          <a:ext cx="1196601"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t>Kompl. </a:t>
          </a:r>
          <a:r>
            <a:rPr lang="de-DE" sz="1400" kern="1200" dirty="0" err="1"/>
            <a:t>periph</a:t>
          </a:r>
          <a:r>
            <a:rPr lang="de-DE" sz="1400" kern="1200" dirty="0"/>
            <a:t>.  art. Gefäße</a:t>
          </a:r>
        </a:p>
      </dsp:txBody>
      <dsp:txXfrm>
        <a:off x="3690914" y="2500641"/>
        <a:ext cx="1157851" cy="622770"/>
      </dsp:txXfrm>
    </dsp:sp>
    <dsp:sp modelId="{F32E5D36-A754-46A8-9B75-56CD1D0922A6}">
      <dsp:nvSpPr>
        <dsp:cNvPr id="0" name=""/>
        <dsp:cNvSpPr/>
      </dsp:nvSpPr>
      <dsp:spPr>
        <a:xfrm>
          <a:off x="5053813" y="0"/>
          <a:ext cx="1323041" cy="661520"/>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de-DE" sz="2400" kern="1200" dirty="0"/>
            <a:t>O&amp;U </a:t>
          </a:r>
        </a:p>
      </dsp:txBody>
      <dsp:txXfrm>
        <a:off x="5073188" y="19375"/>
        <a:ext cx="1284291" cy="622770"/>
      </dsp:txXfrm>
    </dsp:sp>
    <dsp:sp modelId="{AF224DBE-2916-42F8-BE60-00E386A1C2AB}">
      <dsp:nvSpPr>
        <dsp:cNvPr id="0" name=""/>
        <dsp:cNvSpPr/>
      </dsp:nvSpPr>
      <dsp:spPr>
        <a:xfrm>
          <a:off x="5186117" y="661520"/>
          <a:ext cx="139223" cy="496703"/>
        </a:xfrm>
        <a:custGeom>
          <a:avLst/>
          <a:gdLst/>
          <a:ahLst/>
          <a:cxnLst/>
          <a:rect l="0" t="0" r="0" b="0"/>
          <a:pathLst>
            <a:path>
              <a:moveTo>
                <a:pt x="0" y="0"/>
              </a:moveTo>
              <a:lnTo>
                <a:pt x="0" y="496703"/>
              </a:lnTo>
              <a:lnTo>
                <a:pt x="139223" y="4967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9A4411-8DAB-490B-8A47-223744D86C81}">
      <dsp:nvSpPr>
        <dsp:cNvPr id="0" name=""/>
        <dsp:cNvSpPr/>
      </dsp:nvSpPr>
      <dsp:spPr>
        <a:xfrm>
          <a:off x="5325341" y="827464"/>
          <a:ext cx="1058433" cy="661520"/>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err="1">
              <a:solidFill>
                <a:srgbClr val="000000">
                  <a:hueOff val="0"/>
                  <a:satOff val="0"/>
                  <a:lumOff val="0"/>
                  <a:alphaOff val="0"/>
                </a:srgbClr>
              </a:solidFill>
              <a:latin typeface="+mn-lt"/>
              <a:ea typeface="+mn-ea"/>
              <a:cs typeface="+mn-cs"/>
            </a:rPr>
            <a:t>Endopro</a:t>
          </a:r>
          <a:r>
            <a:rPr lang="de-DE" sz="1400" kern="1200" dirty="0">
              <a:solidFill>
                <a:srgbClr val="000000">
                  <a:hueOff val="0"/>
                  <a:satOff val="0"/>
                  <a:lumOff val="0"/>
                  <a:alphaOff val="0"/>
                </a:srgbClr>
              </a:solidFill>
              <a:latin typeface="+mn-lt"/>
              <a:ea typeface="+mn-ea"/>
              <a:cs typeface="+mn-cs"/>
            </a:rPr>
            <a:t>-thetik</a:t>
          </a:r>
          <a:r>
            <a:rPr lang="de-DE" sz="1400" kern="1200" dirty="0">
              <a:latin typeface="+mn-lt"/>
            </a:rPr>
            <a:t> Hüfte</a:t>
          </a:r>
        </a:p>
      </dsp:txBody>
      <dsp:txXfrm>
        <a:off x="5344716" y="846839"/>
        <a:ext cx="1019683" cy="622770"/>
      </dsp:txXfrm>
    </dsp:sp>
    <dsp:sp modelId="{8800A9AF-9D58-402F-AA56-83A41502DE92}">
      <dsp:nvSpPr>
        <dsp:cNvPr id="0" name=""/>
        <dsp:cNvSpPr/>
      </dsp:nvSpPr>
      <dsp:spPr>
        <a:xfrm>
          <a:off x="5186117" y="661520"/>
          <a:ext cx="139223" cy="1323604"/>
        </a:xfrm>
        <a:custGeom>
          <a:avLst/>
          <a:gdLst/>
          <a:ahLst/>
          <a:cxnLst/>
          <a:rect l="0" t="0" r="0" b="0"/>
          <a:pathLst>
            <a:path>
              <a:moveTo>
                <a:pt x="0" y="0"/>
              </a:moveTo>
              <a:lnTo>
                <a:pt x="0" y="1323604"/>
              </a:lnTo>
              <a:lnTo>
                <a:pt x="139223" y="132360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D0F78A-6ABD-45C8-9547-38A2663B0C4E}">
      <dsp:nvSpPr>
        <dsp:cNvPr id="0" name=""/>
        <dsp:cNvSpPr/>
      </dsp:nvSpPr>
      <dsp:spPr>
        <a:xfrm>
          <a:off x="5325341" y="1654365"/>
          <a:ext cx="1058433" cy="661520"/>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err="1">
              <a:latin typeface="+mn-lt"/>
            </a:rPr>
            <a:t>Endopro</a:t>
          </a:r>
          <a:r>
            <a:rPr lang="de-DE" sz="1400" kern="1200" dirty="0">
              <a:latin typeface="+mn-lt"/>
            </a:rPr>
            <a:t>-thetik Knie</a:t>
          </a:r>
        </a:p>
      </dsp:txBody>
      <dsp:txXfrm>
        <a:off x="5344716" y="1673740"/>
        <a:ext cx="1019683" cy="622770"/>
      </dsp:txXfrm>
    </dsp:sp>
    <dsp:sp modelId="{BC455B43-6AFF-436F-A303-24E76BC868D4}">
      <dsp:nvSpPr>
        <dsp:cNvPr id="0" name=""/>
        <dsp:cNvSpPr/>
      </dsp:nvSpPr>
      <dsp:spPr>
        <a:xfrm>
          <a:off x="5186117" y="661520"/>
          <a:ext cx="139223" cy="2150505"/>
        </a:xfrm>
        <a:custGeom>
          <a:avLst/>
          <a:gdLst/>
          <a:ahLst/>
          <a:cxnLst/>
          <a:rect l="0" t="0" r="0" b="0"/>
          <a:pathLst>
            <a:path>
              <a:moveTo>
                <a:pt x="0" y="0"/>
              </a:moveTo>
              <a:lnTo>
                <a:pt x="0" y="2150505"/>
              </a:lnTo>
              <a:lnTo>
                <a:pt x="139223" y="21505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80BCDF-2AD2-480D-9424-484F72487376}">
      <dsp:nvSpPr>
        <dsp:cNvPr id="0" name=""/>
        <dsp:cNvSpPr/>
      </dsp:nvSpPr>
      <dsp:spPr>
        <a:xfrm>
          <a:off x="5325341" y="2481266"/>
          <a:ext cx="1058433"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latin typeface="+mn-lt"/>
            </a:rPr>
            <a:t>Revision </a:t>
          </a:r>
          <a:r>
            <a:rPr lang="de-DE" sz="1400" kern="1200" dirty="0" err="1">
              <a:latin typeface="+mn-lt"/>
            </a:rPr>
            <a:t>Hüftendo</a:t>
          </a:r>
          <a:r>
            <a:rPr lang="de-DE" sz="1400" kern="1200" dirty="0">
              <a:latin typeface="+mn-lt"/>
            </a:rPr>
            <a:t>-prothese</a:t>
          </a:r>
        </a:p>
      </dsp:txBody>
      <dsp:txXfrm>
        <a:off x="5344716" y="2500641"/>
        <a:ext cx="1019683" cy="622770"/>
      </dsp:txXfrm>
    </dsp:sp>
    <dsp:sp modelId="{BF75BE56-8C36-4482-B975-802BEA840781}">
      <dsp:nvSpPr>
        <dsp:cNvPr id="0" name=""/>
        <dsp:cNvSpPr/>
      </dsp:nvSpPr>
      <dsp:spPr>
        <a:xfrm>
          <a:off x="5186117" y="661520"/>
          <a:ext cx="139223" cy="2977406"/>
        </a:xfrm>
        <a:custGeom>
          <a:avLst/>
          <a:gdLst/>
          <a:ahLst/>
          <a:cxnLst/>
          <a:rect l="0" t="0" r="0" b="0"/>
          <a:pathLst>
            <a:path>
              <a:moveTo>
                <a:pt x="0" y="0"/>
              </a:moveTo>
              <a:lnTo>
                <a:pt x="0" y="2977406"/>
              </a:lnTo>
              <a:lnTo>
                <a:pt x="139223" y="29774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E9FFBA-444F-434C-BCAC-20AE1CCB406D}">
      <dsp:nvSpPr>
        <dsp:cNvPr id="0" name=""/>
        <dsp:cNvSpPr/>
      </dsp:nvSpPr>
      <dsp:spPr>
        <a:xfrm>
          <a:off x="5325341" y="3308167"/>
          <a:ext cx="1058433"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latin typeface="+mn-lt"/>
            </a:rPr>
            <a:t>Revision </a:t>
          </a:r>
          <a:r>
            <a:rPr lang="de-DE" sz="1400" kern="1200" dirty="0" err="1">
              <a:latin typeface="+mn-lt"/>
            </a:rPr>
            <a:t>Kniendo</a:t>
          </a:r>
          <a:r>
            <a:rPr lang="de-DE" sz="1400" kern="1200" dirty="0">
              <a:latin typeface="+mn-lt"/>
            </a:rPr>
            <a:t>-prothese</a:t>
          </a:r>
        </a:p>
      </dsp:txBody>
      <dsp:txXfrm>
        <a:off x="5344716" y="3327542"/>
        <a:ext cx="1019683" cy="622770"/>
      </dsp:txXfrm>
    </dsp:sp>
    <dsp:sp modelId="{8D61DFEF-7471-48B5-805E-F5E7D4E85F35}">
      <dsp:nvSpPr>
        <dsp:cNvPr id="0" name=""/>
        <dsp:cNvSpPr/>
      </dsp:nvSpPr>
      <dsp:spPr>
        <a:xfrm>
          <a:off x="5186117" y="661520"/>
          <a:ext cx="139223" cy="3804307"/>
        </a:xfrm>
        <a:custGeom>
          <a:avLst/>
          <a:gdLst/>
          <a:ahLst/>
          <a:cxnLst/>
          <a:rect l="0" t="0" r="0" b="0"/>
          <a:pathLst>
            <a:path>
              <a:moveTo>
                <a:pt x="0" y="0"/>
              </a:moveTo>
              <a:lnTo>
                <a:pt x="0" y="3804307"/>
              </a:lnTo>
              <a:lnTo>
                <a:pt x="139223" y="38043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27D9DA-02B1-4E42-AD2E-652A366A0D09}">
      <dsp:nvSpPr>
        <dsp:cNvPr id="0" name=""/>
        <dsp:cNvSpPr/>
      </dsp:nvSpPr>
      <dsp:spPr>
        <a:xfrm>
          <a:off x="5325341" y="4135067"/>
          <a:ext cx="1058433"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latin typeface="+mn-lt"/>
            </a:rPr>
            <a:t>Wirbel-säulen-eingriffe</a:t>
          </a:r>
        </a:p>
      </dsp:txBody>
      <dsp:txXfrm>
        <a:off x="5344716" y="4154442"/>
        <a:ext cx="1019683" cy="62277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36634-FF81-4CA8-83AC-BC442F1591D8}">
      <dsp:nvSpPr>
        <dsp:cNvPr id="0" name=""/>
        <dsp:cNvSpPr/>
      </dsp:nvSpPr>
      <dsp:spPr>
        <a:xfrm>
          <a:off x="3456368" y="792082"/>
          <a:ext cx="8603497" cy="3074927"/>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63500" sx="102000" sy="102000" algn="ctr"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1596663" tIns="68580" rIns="68580" bIns="68580" numCol="1" spcCol="1270" anchor="ctr" anchorCtr="0">
          <a:noAutofit/>
        </a:bodyPr>
        <a:lstStyle/>
        <a:p>
          <a:pPr marL="0" lvl="0" indent="0" algn="l" defTabSz="800100">
            <a:lnSpc>
              <a:spcPct val="90000"/>
            </a:lnSpc>
            <a:spcBef>
              <a:spcPct val="0"/>
            </a:spcBef>
            <a:spcAft>
              <a:spcPct val="35000"/>
            </a:spcAft>
            <a:buNone/>
          </a:pPr>
          <a:endParaRPr lang="de-DE" sz="1800" kern="1200" dirty="0"/>
        </a:p>
        <a:p>
          <a:pPr marL="0" lvl="0" indent="0" algn="just" defTabSz="800100">
            <a:lnSpc>
              <a:spcPts val="2500"/>
            </a:lnSpc>
            <a:spcBef>
              <a:spcPct val="0"/>
            </a:spcBef>
            <a:spcAft>
              <a:spcPct val="35000"/>
            </a:spcAft>
            <a:buNone/>
          </a:pPr>
          <a:r>
            <a:rPr lang="de-DE" sz="2000" b="1" kern="1200" dirty="0">
              <a:solidFill>
                <a:srgbClr val="000000">
                  <a:hueOff val="0"/>
                  <a:satOff val="0"/>
                  <a:lumOff val="0"/>
                  <a:alphaOff val="0"/>
                </a:srgbClr>
              </a:solidFill>
              <a:latin typeface="Arial"/>
              <a:ea typeface="+mn-ea"/>
              <a:cs typeface="+mn-cs"/>
            </a:rPr>
            <a:t>S 72 ff: Auswirkungen der neuen Krankenhausplanung im Bereich der Weiterbildung:</a:t>
          </a:r>
        </a:p>
        <a:p>
          <a:pPr indent="0" algn="just">
            <a:spcBef>
              <a:spcPct val="0"/>
            </a:spcBef>
            <a:buNone/>
          </a:pPr>
          <a:r>
            <a:rPr lang="de-DE" sz="1800" kern="1200" dirty="0">
              <a:solidFill>
                <a:srgbClr val="000000">
                  <a:hueOff val="0"/>
                  <a:satOff val="0"/>
                  <a:lumOff val="0"/>
                  <a:alphaOff val="0"/>
                </a:srgbClr>
              </a:solidFill>
              <a:latin typeface="Arial"/>
              <a:ea typeface="+mn-ea"/>
              <a:cs typeface="+mn-cs"/>
            </a:rPr>
            <a:t>Die Leistungsgruppensystematik des vorliegenden Krankenhausplans hat auch Auswirkungen für die ärztliche Weiterbildung. Der Krankenhausplan wirkt über die </a:t>
          </a:r>
        </a:p>
        <a:p>
          <a:pPr indent="0" algn="just">
            <a:spcBef>
              <a:spcPct val="0"/>
            </a:spcBef>
            <a:buNone/>
          </a:pPr>
          <a:r>
            <a:rPr lang="de-DE" sz="1800" kern="1200" dirty="0">
              <a:solidFill>
                <a:srgbClr val="000000">
                  <a:hueOff val="0"/>
                  <a:satOff val="0"/>
                  <a:lumOff val="0"/>
                  <a:alphaOff val="0"/>
                </a:srgbClr>
              </a:solidFill>
              <a:latin typeface="Arial"/>
              <a:ea typeface="+mn-ea"/>
              <a:cs typeface="+mn-cs"/>
            </a:rPr>
            <a:t>differenzierte Zuweisung von Leistungsaufträgen darauf hin, dass Krankenhäuser für diejenigen Leistungen, die sie erbringen, auch über die notwendige Expertise und Erfahrung verfügen.</a:t>
          </a:r>
        </a:p>
      </dsp:txBody>
      <dsp:txXfrm>
        <a:off x="3456368" y="792082"/>
        <a:ext cx="8603497" cy="3074927"/>
      </dsp:txXfrm>
    </dsp:sp>
    <dsp:sp modelId="{29BEBB09-1ACD-4336-BDE7-71A32656BD12}">
      <dsp:nvSpPr>
        <dsp:cNvPr id="0" name=""/>
        <dsp:cNvSpPr/>
      </dsp:nvSpPr>
      <dsp:spPr>
        <a:xfrm>
          <a:off x="2340832" y="381"/>
          <a:ext cx="2154330" cy="4895780"/>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36634-FF81-4CA8-83AC-BC442F1591D8}">
      <dsp:nvSpPr>
        <dsp:cNvPr id="0" name=""/>
        <dsp:cNvSpPr/>
      </dsp:nvSpPr>
      <dsp:spPr>
        <a:xfrm>
          <a:off x="3238367" y="792082"/>
          <a:ext cx="8603497" cy="3074927"/>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63500" sx="102000" sy="102000" algn="ctr"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1596663" tIns="68580" rIns="68580" bIns="68580" numCol="1" spcCol="1270" anchor="ctr" anchorCtr="0">
          <a:noAutofit/>
        </a:bodyPr>
        <a:lstStyle/>
        <a:p>
          <a:pPr marL="0" lvl="0" indent="0" algn="l" defTabSz="800100">
            <a:lnSpc>
              <a:spcPct val="90000"/>
            </a:lnSpc>
            <a:spcBef>
              <a:spcPct val="0"/>
            </a:spcBef>
            <a:spcAft>
              <a:spcPct val="35000"/>
            </a:spcAft>
            <a:buNone/>
          </a:pPr>
          <a:endParaRPr lang="de-DE" sz="1800" kern="1200" dirty="0"/>
        </a:p>
        <a:p>
          <a:pPr marL="0" lvl="0" indent="0" algn="just" defTabSz="800100">
            <a:lnSpc>
              <a:spcPts val="2500"/>
            </a:lnSpc>
            <a:spcBef>
              <a:spcPct val="0"/>
            </a:spcBef>
            <a:spcAft>
              <a:spcPct val="35000"/>
            </a:spcAft>
            <a:buNone/>
          </a:pPr>
          <a:r>
            <a:rPr lang="de-DE" sz="2000" b="1" kern="1200" dirty="0">
              <a:solidFill>
                <a:srgbClr val="000000">
                  <a:hueOff val="0"/>
                  <a:satOff val="0"/>
                  <a:lumOff val="0"/>
                  <a:alphaOff val="0"/>
                </a:srgbClr>
              </a:solidFill>
              <a:latin typeface="Arial"/>
              <a:ea typeface="+mn-ea"/>
              <a:cs typeface="+mn-cs"/>
            </a:rPr>
            <a:t>S 72 ff: Auswirkungen der neuen Krankenhausplanung im Bereich der Weiterbildung:</a:t>
          </a:r>
        </a:p>
        <a:p>
          <a:pPr indent="0" algn="just">
            <a:spcBef>
              <a:spcPct val="0"/>
            </a:spcBef>
            <a:buNone/>
          </a:pPr>
          <a:r>
            <a:rPr lang="de-DE" sz="1800" kern="1200" dirty="0">
              <a:solidFill>
                <a:srgbClr val="000000">
                  <a:hueOff val="0"/>
                  <a:satOff val="0"/>
                  <a:lumOff val="0"/>
                  <a:alphaOff val="0"/>
                </a:srgbClr>
              </a:solidFill>
              <a:latin typeface="Arial"/>
              <a:ea typeface="+mn-ea"/>
              <a:cs typeface="+mn-cs"/>
            </a:rPr>
            <a:t>Das kommt zuallererst den betroffenen Patienten zugute. Zugleich wirkt es sich jedoch auch positiv auf die Qualität der ärztlichen Weiterbildung im jeweiligen Versorgungsspektrum des Krankenhauses aus. Allerdings ergibt sich daraus auch, dass nicht jedes Krankenhaus das volle Spektrum der in der Weiterbildung zu erwerbenden Kenntnisse, Erfahrungen und Fertigkeiten vermitteln kann. Dies war auch bisher schon nicht der Fall.</a:t>
          </a:r>
        </a:p>
      </dsp:txBody>
      <dsp:txXfrm>
        <a:off x="3238367" y="792082"/>
        <a:ext cx="8603497" cy="3074927"/>
      </dsp:txXfrm>
    </dsp:sp>
    <dsp:sp modelId="{29BEBB09-1ACD-4336-BDE7-71A32656BD12}">
      <dsp:nvSpPr>
        <dsp:cNvPr id="0" name=""/>
        <dsp:cNvSpPr/>
      </dsp:nvSpPr>
      <dsp:spPr>
        <a:xfrm>
          <a:off x="2340832" y="381"/>
          <a:ext cx="2154330" cy="4895780"/>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36634-FF81-4CA8-83AC-BC442F1591D8}">
      <dsp:nvSpPr>
        <dsp:cNvPr id="0" name=""/>
        <dsp:cNvSpPr/>
      </dsp:nvSpPr>
      <dsp:spPr>
        <a:xfrm>
          <a:off x="3238367" y="792082"/>
          <a:ext cx="8603497" cy="3074927"/>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63500" sx="102000" sy="102000" algn="ctr"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1596663" tIns="68580" rIns="68580" bIns="68580" numCol="1" spcCol="1270" anchor="ctr" anchorCtr="0">
          <a:noAutofit/>
        </a:bodyPr>
        <a:lstStyle/>
        <a:p>
          <a:pPr marL="0" lvl="0" indent="0" algn="l" defTabSz="800100">
            <a:lnSpc>
              <a:spcPct val="90000"/>
            </a:lnSpc>
            <a:spcBef>
              <a:spcPct val="0"/>
            </a:spcBef>
            <a:spcAft>
              <a:spcPct val="35000"/>
            </a:spcAft>
            <a:buNone/>
          </a:pPr>
          <a:endParaRPr lang="de-DE" sz="1800" kern="1200" dirty="0"/>
        </a:p>
        <a:p>
          <a:pPr marL="0" lvl="0" indent="0" algn="just" defTabSz="800100">
            <a:lnSpc>
              <a:spcPts val="2500"/>
            </a:lnSpc>
            <a:spcBef>
              <a:spcPct val="0"/>
            </a:spcBef>
            <a:spcAft>
              <a:spcPct val="35000"/>
            </a:spcAft>
            <a:buNone/>
          </a:pPr>
          <a:r>
            <a:rPr lang="de-DE" sz="2000" b="1" kern="1200" dirty="0">
              <a:solidFill>
                <a:srgbClr val="000000">
                  <a:hueOff val="0"/>
                  <a:satOff val="0"/>
                  <a:lumOff val="0"/>
                  <a:alphaOff val="0"/>
                </a:srgbClr>
              </a:solidFill>
              <a:latin typeface="Arial"/>
              <a:ea typeface="+mn-ea"/>
              <a:cs typeface="+mn-cs"/>
            </a:rPr>
            <a:t>S 72 ff: Auswirkungen der neuen Krankenhausplanung im Bereich der Weiterbildung:</a:t>
          </a:r>
        </a:p>
        <a:p>
          <a:pPr indent="0" algn="just">
            <a:spcBef>
              <a:spcPct val="0"/>
            </a:spcBef>
            <a:buNone/>
          </a:pPr>
          <a:r>
            <a:rPr lang="de-DE" sz="1800" kern="1200" dirty="0">
              <a:solidFill>
                <a:srgbClr val="000000">
                  <a:hueOff val="0"/>
                  <a:satOff val="0"/>
                  <a:lumOff val="0"/>
                  <a:alphaOff val="0"/>
                </a:srgbClr>
              </a:solidFill>
              <a:latin typeface="Arial"/>
              <a:ea typeface="+mn-ea"/>
              <a:cs typeface="+mn-cs"/>
            </a:rPr>
            <a:t>Die neue Krankenhausplanung schafft darüber für Krankenhäuser und weiterzubildende Ärzte mehr Transparenz. Dies sollte von den Krankenhäusern als Ausgangspunkt für standort- und trägerübergreifende Kooperationsvereinbarungen zur ärztlichen</a:t>
          </a:r>
        </a:p>
        <a:p>
          <a:pPr indent="0">
            <a:spcBef>
              <a:spcPct val="0"/>
            </a:spcBef>
            <a:buNone/>
          </a:pPr>
          <a:r>
            <a:rPr lang="de-DE" sz="1800" kern="1200" dirty="0">
              <a:solidFill>
                <a:srgbClr val="000000">
                  <a:hueOff val="0"/>
                  <a:satOff val="0"/>
                  <a:lumOff val="0"/>
                  <a:alphaOff val="0"/>
                </a:srgbClr>
              </a:solidFill>
              <a:latin typeface="Arial"/>
              <a:ea typeface="+mn-ea"/>
              <a:cs typeface="+mn-cs"/>
            </a:rPr>
            <a:t>Weiterbildung genutzt werden. Krankenhäuser, denen spezialisierte Leistungsgruppen zugewiesen werden, haben hier eine besondere Verantwortung.</a:t>
          </a:r>
        </a:p>
      </dsp:txBody>
      <dsp:txXfrm>
        <a:off x="3238367" y="792082"/>
        <a:ext cx="8603497" cy="3074927"/>
      </dsp:txXfrm>
    </dsp:sp>
    <dsp:sp modelId="{29BEBB09-1ACD-4336-BDE7-71A32656BD12}">
      <dsp:nvSpPr>
        <dsp:cNvPr id="0" name=""/>
        <dsp:cNvSpPr/>
      </dsp:nvSpPr>
      <dsp:spPr>
        <a:xfrm>
          <a:off x="2340832" y="381"/>
          <a:ext cx="2154330" cy="4895780"/>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36634-FF81-4CA8-83AC-BC442F1591D8}">
      <dsp:nvSpPr>
        <dsp:cNvPr id="0" name=""/>
        <dsp:cNvSpPr/>
      </dsp:nvSpPr>
      <dsp:spPr>
        <a:xfrm>
          <a:off x="3238367" y="792082"/>
          <a:ext cx="8603497" cy="3074927"/>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63500" sx="102000" sy="102000" algn="ctr"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1596663" tIns="68580" rIns="68580" bIns="68580" numCol="1" spcCol="1270" anchor="ctr" anchorCtr="0">
          <a:noAutofit/>
        </a:bodyPr>
        <a:lstStyle/>
        <a:p>
          <a:pPr marL="0" lvl="0" indent="0" algn="l" defTabSz="800100">
            <a:lnSpc>
              <a:spcPct val="90000"/>
            </a:lnSpc>
            <a:spcBef>
              <a:spcPct val="0"/>
            </a:spcBef>
            <a:spcAft>
              <a:spcPct val="35000"/>
            </a:spcAft>
            <a:buNone/>
          </a:pPr>
          <a:endParaRPr lang="de-DE" sz="1800" kern="1200" dirty="0"/>
        </a:p>
        <a:p>
          <a:pPr marL="0" lvl="0" indent="0" algn="just" defTabSz="800100">
            <a:lnSpc>
              <a:spcPts val="2500"/>
            </a:lnSpc>
            <a:spcBef>
              <a:spcPct val="0"/>
            </a:spcBef>
            <a:spcAft>
              <a:spcPct val="35000"/>
            </a:spcAft>
            <a:buNone/>
          </a:pPr>
          <a:r>
            <a:rPr lang="de-DE" sz="2000" b="1" kern="1200" dirty="0">
              <a:solidFill>
                <a:srgbClr val="000000">
                  <a:hueOff val="0"/>
                  <a:satOff val="0"/>
                  <a:lumOff val="0"/>
                  <a:alphaOff val="0"/>
                </a:srgbClr>
              </a:solidFill>
              <a:latin typeface="Arial"/>
              <a:ea typeface="+mn-ea"/>
              <a:cs typeface="+mn-cs"/>
            </a:rPr>
            <a:t>S 72 ff: Auswirkungen der neuen Krankenhausplanung im Bereich der Weiterbildung:</a:t>
          </a:r>
        </a:p>
        <a:p>
          <a:pPr indent="0" algn="just">
            <a:spcBef>
              <a:spcPct val="0"/>
            </a:spcBef>
            <a:buNone/>
          </a:pPr>
          <a:r>
            <a:rPr lang="de-DE" sz="1800" kern="1200" dirty="0">
              <a:solidFill>
                <a:srgbClr val="000000">
                  <a:hueOff val="0"/>
                  <a:satOff val="0"/>
                  <a:lumOff val="0"/>
                  <a:alphaOff val="0"/>
                </a:srgbClr>
              </a:solidFill>
              <a:latin typeface="Arial"/>
              <a:ea typeface="+mn-ea"/>
              <a:cs typeface="+mn-cs"/>
            </a:rPr>
            <a:t>Das Land wird die Entwicklung in diesem Bereich sorgfältig beobachten und im Bedarfsfall konkretisierende Vorgaben zu der im Krankenhausgestaltungsgesetz (§ 1 Absatz 4 KHGG NRW) normierten Weiterbildungs- und Mitwirkungspflichten erlassen.</a:t>
          </a:r>
        </a:p>
        <a:p>
          <a:pPr indent="0">
            <a:spcBef>
              <a:spcPct val="0"/>
            </a:spcBef>
            <a:buNone/>
          </a:pPr>
          <a:endParaRPr lang="de-DE" sz="1800" kern="1200" dirty="0">
            <a:solidFill>
              <a:srgbClr val="000000">
                <a:hueOff val="0"/>
                <a:satOff val="0"/>
                <a:lumOff val="0"/>
                <a:alphaOff val="0"/>
              </a:srgbClr>
            </a:solidFill>
            <a:latin typeface="Arial"/>
            <a:ea typeface="+mn-ea"/>
            <a:cs typeface="+mn-cs"/>
          </a:endParaRPr>
        </a:p>
      </dsp:txBody>
      <dsp:txXfrm>
        <a:off x="3238367" y="792082"/>
        <a:ext cx="8603497" cy="3074927"/>
      </dsp:txXfrm>
    </dsp:sp>
    <dsp:sp modelId="{29BEBB09-1ACD-4336-BDE7-71A32656BD12}">
      <dsp:nvSpPr>
        <dsp:cNvPr id="0" name=""/>
        <dsp:cNvSpPr/>
      </dsp:nvSpPr>
      <dsp:spPr>
        <a:xfrm>
          <a:off x="2340832" y="381"/>
          <a:ext cx="2154330" cy="4895780"/>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36634-FF81-4CA8-83AC-BC442F1591D8}">
      <dsp:nvSpPr>
        <dsp:cNvPr id="0" name=""/>
        <dsp:cNvSpPr/>
      </dsp:nvSpPr>
      <dsp:spPr>
        <a:xfrm>
          <a:off x="2032572" y="431639"/>
          <a:ext cx="9200675" cy="3898469"/>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63500" sx="102000" sy="102000" algn="ctr"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1707489" tIns="68580" rIns="68580" bIns="68580" numCol="1" spcCol="1270" anchor="ctr" anchorCtr="0">
          <a:noAutofit/>
        </a:bodyPr>
        <a:lstStyle/>
        <a:p>
          <a:pPr marL="0" lvl="0" indent="0" algn="l" defTabSz="800100">
            <a:lnSpc>
              <a:spcPct val="90000"/>
            </a:lnSpc>
            <a:spcBef>
              <a:spcPct val="0"/>
            </a:spcBef>
            <a:spcAft>
              <a:spcPct val="35000"/>
            </a:spcAft>
            <a:buNone/>
          </a:pPr>
          <a:endParaRPr lang="de-DE" sz="1800" kern="1200" dirty="0"/>
        </a:p>
        <a:p>
          <a:pPr marL="0" lvl="0" indent="0" algn="l" defTabSz="800100">
            <a:lnSpc>
              <a:spcPct val="90000"/>
            </a:lnSpc>
            <a:spcBef>
              <a:spcPct val="0"/>
            </a:spcBef>
            <a:spcAft>
              <a:spcPct val="35000"/>
            </a:spcAft>
            <a:buNone/>
          </a:pPr>
          <a:r>
            <a:rPr lang="de-DE" sz="2000" b="1" kern="1200" dirty="0"/>
            <a:t>5.1.1. Leistungsbereiche</a:t>
          </a:r>
          <a:endParaRPr lang="de-DE" sz="1800" kern="1200" dirty="0"/>
        </a:p>
        <a:p>
          <a:pPr marL="0" lvl="0" indent="0" algn="just" defTabSz="800100">
            <a:lnSpc>
              <a:spcPts val="2500"/>
            </a:lnSpc>
            <a:spcBef>
              <a:spcPct val="0"/>
            </a:spcBef>
            <a:spcAft>
              <a:spcPct val="35000"/>
            </a:spcAft>
            <a:buNone/>
          </a:pPr>
          <a:r>
            <a:rPr lang="de-DE" sz="1800" kern="1200" dirty="0">
              <a:solidFill>
                <a:srgbClr val="000000">
                  <a:hueOff val="0"/>
                  <a:satOff val="0"/>
                  <a:lumOff val="0"/>
                  <a:alphaOff val="0"/>
                </a:srgbClr>
              </a:solidFill>
              <a:latin typeface="Arial"/>
              <a:ea typeface="+mn-ea"/>
              <a:cs typeface="+mn-cs"/>
            </a:rPr>
            <a:t>Die Leistungsbereiche bilden den übergeordneten medizinischen Rahmen. Der Zuschnitt und die Inhalte der Leistungsbereiche orientieren sich an den Gebieten (in einige Fällen auch Facharztkompetenzen oder Zusatz-Weiterbildungen) der Weiterbildungsordnungen der beiden nordrhein-westfälischen Ärztekammern, in den am 1.07.2020 in Kraft getretenen Fassungen.</a:t>
          </a:r>
        </a:p>
        <a:p>
          <a:pPr marL="0" lvl="0" indent="0" algn="just" defTabSz="800100">
            <a:lnSpc>
              <a:spcPts val="2500"/>
            </a:lnSpc>
            <a:spcBef>
              <a:spcPct val="0"/>
            </a:spcBef>
            <a:spcAft>
              <a:spcPct val="35000"/>
            </a:spcAft>
            <a:buNone/>
          </a:pPr>
          <a:endParaRPr lang="de-DE" sz="1800" kern="1200" dirty="0">
            <a:solidFill>
              <a:srgbClr val="000000">
                <a:hueOff val="0"/>
                <a:satOff val="0"/>
                <a:lumOff val="0"/>
                <a:alphaOff val="0"/>
              </a:srgbClr>
            </a:solidFill>
            <a:latin typeface="Arial"/>
            <a:ea typeface="+mn-ea"/>
            <a:cs typeface="+mn-cs"/>
          </a:endParaRPr>
        </a:p>
        <a:p>
          <a:pPr marL="0" lvl="0" indent="0" algn="just" defTabSz="800100">
            <a:lnSpc>
              <a:spcPts val="2500"/>
            </a:lnSpc>
            <a:spcBef>
              <a:spcPct val="0"/>
            </a:spcBef>
            <a:spcAft>
              <a:spcPct val="35000"/>
            </a:spcAft>
            <a:buNone/>
          </a:pPr>
          <a:r>
            <a:rPr lang="de-DE" sz="1800" kern="1200" dirty="0">
              <a:solidFill>
                <a:srgbClr val="000000">
                  <a:hueOff val="0"/>
                  <a:satOff val="0"/>
                  <a:lumOff val="0"/>
                  <a:alphaOff val="0"/>
                </a:srgbClr>
              </a:solidFill>
              <a:latin typeface="Arial"/>
              <a:ea typeface="+mn-ea"/>
              <a:cs typeface="+mn-cs"/>
            </a:rPr>
            <a:t>Krankenhausplan Nordrhein-Westfalen 2022</a:t>
          </a:r>
        </a:p>
      </dsp:txBody>
      <dsp:txXfrm>
        <a:off x="2032572" y="431639"/>
        <a:ext cx="9200675" cy="3898469"/>
      </dsp:txXfrm>
    </dsp:sp>
    <dsp:sp modelId="{29BEBB09-1ACD-4336-BDE7-71A32656BD12}">
      <dsp:nvSpPr>
        <dsp:cNvPr id="0" name=""/>
        <dsp:cNvSpPr/>
      </dsp:nvSpPr>
      <dsp:spPr>
        <a:xfrm>
          <a:off x="1099754" y="1066"/>
          <a:ext cx="2059251" cy="4894410"/>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chemeClr val="lt1">
              <a:hueOff val="0"/>
              <a:satOff val="0"/>
              <a:lumOff val="0"/>
              <a:alphaOff val="0"/>
            </a:scheme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36634-FF81-4CA8-83AC-BC442F1591D8}">
      <dsp:nvSpPr>
        <dsp:cNvPr id="0" name=""/>
        <dsp:cNvSpPr/>
      </dsp:nvSpPr>
      <dsp:spPr>
        <a:xfrm>
          <a:off x="1701023" y="365201"/>
          <a:ext cx="9532224" cy="4031345"/>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63500" sx="102000" sy="102000" algn="ctr"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1707489" tIns="68580" rIns="68580" bIns="68580" numCol="1" spcCol="1270" anchor="ctr" anchorCtr="0">
          <a:noAutofit/>
        </a:bodyPr>
        <a:lstStyle/>
        <a:p>
          <a:pPr marL="0" lvl="0" indent="0" algn="l" defTabSz="800100">
            <a:lnSpc>
              <a:spcPct val="90000"/>
            </a:lnSpc>
            <a:spcBef>
              <a:spcPct val="0"/>
            </a:spcBef>
            <a:spcAft>
              <a:spcPct val="35000"/>
            </a:spcAft>
            <a:buNone/>
          </a:pPr>
          <a:endParaRPr lang="de-DE" sz="1800" kern="1200" dirty="0"/>
        </a:p>
        <a:p>
          <a:pPr marL="0" lvl="0" indent="0" algn="l" defTabSz="800100">
            <a:lnSpc>
              <a:spcPct val="90000"/>
            </a:lnSpc>
            <a:spcBef>
              <a:spcPct val="0"/>
            </a:spcBef>
            <a:spcAft>
              <a:spcPct val="35000"/>
            </a:spcAft>
            <a:buNone/>
          </a:pPr>
          <a:r>
            <a:rPr lang="de-DE" sz="2000" b="1" kern="1200" dirty="0"/>
            <a:t>5.1.1. Leistungsbereiche</a:t>
          </a:r>
        </a:p>
        <a:p>
          <a:pPr marL="0" lvl="0" indent="0" algn="l" defTabSz="800100">
            <a:lnSpc>
              <a:spcPct val="90000"/>
            </a:lnSpc>
            <a:spcBef>
              <a:spcPct val="0"/>
            </a:spcBef>
            <a:spcAft>
              <a:spcPct val="35000"/>
            </a:spcAft>
            <a:buNone/>
          </a:pPr>
          <a:endParaRPr lang="de-DE" sz="1800" kern="1200" dirty="0"/>
        </a:p>
        <a:p>
          <a:pPr marL="0" lvl="0" indent="0" algn="l" defTabSz="800100">
            <a:lnSpc>
              <a:spcPct val="90000"/>
            </a:lnSpc>
            <a:spcBef>
              <a:spcPct val="0"/>
            </a:spcBef>
            <a:spcAft>
              <a:spcPct val="35000"/>
            </a:spcAft>
            <a:buNone/>
          </a:pPr>
          <a:r>
            <a:rPr lang="de-DE" sz="1800" u="sng" kern="1200" dirty="0"/>
            <a:t>Allgemeine Leistungsgruppen</a:t>
          </a:r>
        </a:p>
        <a:p>
          <a:pPr marL="0" lvl="0" indent="0" algn="just" defTabSz="800100">
            <a:lnSpc>
              <a:spcPts val="2500"/>
            </a:lnSpc>
            <a:spcBef>
              <a:spcPct val="0"/>
            </a:spcBef>
            <a:spcAft>
              <a:spcPct val="35000"/>
            </a:spcAft>
            <a:buNone/>
          </a:pPr>
          <a:r>
            <a:rPr lang="de-DE" sz="1800" kern="1200" dirty="0">
              <a:solidFill>
                <a:srgbClr val="000000">
                  <a:hueOff val="0"/>
                  <a:satOff val="0"/>
                  <a:lumOff val="0"/>
                  <a:alphaOff val="0"/>
                </a:srgbClr>
              </a:solidFill>
              <a:latin typeface="Arial"/>
              <a:ea typeface="+mn-ea"/>
              <a:cs typeface="+mn-cs"/>
            </a:rPr>
            <a:t>Allgemeine Leistungsgruppen definieren sich über die Inhalte des jeweiligen Gebietes (in einige Fällen auch Facharztkompetenzen oder Zusatz-Weiterbildungen) der Weiterbildungsordnung.</a:t>
          </a:r>
        </a:p>
        <a:p>
          <a:pPr marL="0" lvl="0" indent="0" algn="just" defTabSz="800100">
            <a:lnSpc>
              <a:spcPts val="2500"/>
            </a:lnSpc>
            <a:spcBef>
              <a:spcPct val="0"/>
            </a:spcBef>
            <a:spcAft>
              <a:spcPct val="35000"/>
            </a:spcAft>
            <a:buNone/>
          </a:pPr>
          <a:r>
            <a:rPr lang="de-DE" sz="1800" kern="1200" dirty="0">
              <a:solidFill>
                <a:srgbClr val="000000">
                  <a:hueOff val="0"/>
                  <a:satOff val="0"/>
                  <a:lumOff val="0"/>
                  <a:alphaOff val="0"/>
                </a:srgbClr>
              </a:solidFill>
              <a:latin typeface="Arial"/>
              <a:ea typeface="+mn-ea"/>
              <a:cs typeface="+mn-cs"/>
            </a:rPr>
            <a:t>Die Definition von allgemeinen Leistungsgruppen anhand der Weiterbildungsordnung bringt es mit sich, dass sich das Leistungsspektrum der allgemeinen Leistungsgruppen überlappen kann. Dies ist für weite Bereiche der Versorgung auch sachgerecht.</a:t>
          </a:r>
        </a:p>
        <a:p>
          <a:pPr marL="0" lvl="0" indent="0" algn="just" defTabSz="800100">
            <a:lnSpc>
              <a:spcPts val="2500"/>
            </a:lnSpc>
            <a:spcBef>
              <a:spcPct val="0"/>
            </a:spcBef>
            <a:spcAft>
              <a:spcPct val="35000"/>
            </a:spcAft>
            <a:buNone/>
          </a:pPr>
          <a:r>
            <a:rPr lang="de-DE" sz="1600" kern="1200" dirty="0">
              <a:solidFill>
                <a:srgbClr val="000000">
                  <a:hueOff val="0"/>
                  <a:satOff val="0"/>
                  <a:lumOff val="0"/>
                  <a:alphaOff val="0"/>
                </a:srgbClr>
              </a:solidFill>
              <a:latin typeface="Arial"/>
              <a:ea typeface="+mn-ea"/>
              <a:cs typeface="+mn-cs"/>
            </a:rPr>
            <a:t>Krankenhausplan Nordrhein-Westfalen 2022</a:t>
          </a:r>
          <a:endParaRPr lang="de-DE" sz="1800" kern="1200" dirty="0">
            <a:solidFill>
              <a:srgbClr val="000000">
                <a:hueOff val="0"/>
                <a:satOff val="0"/>
                <a:lumOff val="0"/>
                <a:alphaOff val="0"/>
              </a:srgbClr>
            </a:solidFill>
            <a:latin typeface="Arial"/>
            <a:ea typeface="+mn-ea"/>
            <a:cs typeface="+mn-cs"/>
          </a:endParaRPr>
        </a:p>
      </dsp:txBody>
      <dsp:txXfrm>
        <a:off x="1701023" y="365201"/>
        <a:ext cx="9532224" cy="4031345"/>
      </dsp:txXfrm>
    </dsp:sp>
    <dsp:sp modelId="{29BEBB09-1ACD-4336-BDE7-71A32656BD12}">
      <dsp:nvSpPr>
        <dsp:cNvPr id="0" name=""/>
        <dsp:cNvSpPr/>
      </dsp:nvSpPr>
      <dsp:spPr>
        <a:xfrm>
          <a:off x="1099754" y="1066"/>
          <a:ext cx="2059251" cy="4894410"/>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chemeClr val="lt1">
              <a:hueOff val="0"/>
              <a:satOff val="0"/>
              <a:lumOff val="0"/>
              <a:alphaOff val="0"/>
            </a:scheme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36634-FF81-4CA8-83AC-BC442F1591D8}">
      <dsp:nvSpPr>
        <dsp:cNvPr id="0" name=""/>
        <dsp:cNvSpPr/>
      </dsp:nvSpPr>
      <dsp:spPr>
        <a:xfrm>
          <a:off x="2032572" y="431639"/>
          <a:ext cx="9200675" cy="3898469"/>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63500" sx="102000" sy="102000" algn="ctr"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1707489" tIns="68580" rIns="68580" bIns="68580" numCol="1" spcCol="1270" anchor="ctr" anchorCtr="0">
          <a:noAutofit/>
        </a:bodyPr>
        <a:lstStyle/>
        <a:p>
          <a:pPr marL="0" lvl="0" indent="0" algn="l" defTabSz="800100">
            <a:lnSpc>
              <a:spcPct val="90000"/>
            </a:lnSpc>
            <a:spcBef>
              <a:spcPct val="0"/>
            </a:spcBef>
            <a:spcAft>
              <a:spcPct val="35000"/>
            </a:spcAft>
            <a:buNone/>
          </a:pPr>
          <a:endParaRPr lang="de-DE" sz="1800" kern="1200" dirty="0"/>
        </a:p>
        <a:p>
          <a:pPr marL="0" lvl="0" indent="0" algn="l" defTabSz="800100">
            <a:lnSpc>
              <a:spcPct val="90000"/>
            </a:lnSpc>
            <a:spcBef>
              <a:spcPct val="0"/>
            </a:spcBef>
            <a:spcAft>
              <a:spcPct val="35000"/>
            </a:spcAft>
            <a:buNone/>
          </a:pPr>
          <a:r>
            <a:rPr lang="de-DE" sz="2000" b="1" kern="1200" dirty="0"/>
            <a:t>5.1.4. Regelungen für die weiteren Leistungsbereiche</a:t>
          </a:r>
        </a:p>
        <a:p>
          <a:pPr marL="0" lvl="0" indent="0" algn="just" defTabSz="800100">
            <a:lnSpc>
              <a:spcPts val="2500"/>
            </a:lnSpc>
            <a:spcBef>
              <a:spcPct val="0"/>
            </a:spcBef>
            <a:spcAft>
              <a:spcPct val="35000"/>
            </a:spcAft>
            <a:buNone/>
          </a:pPr>
          <a:r>
            <a:rPr lang="de-DE" sz="1800" kern="1200" dirty="0">
              <a:solidFill>
                <a:srgbClr val="000000">
                  <a:hueOff val="0"/>
                  <a:satOff val="0"/>
                  <a:lumOff val="0"/>
                  <a:alphaOff val="0"/>
                </a:srgbClr>
              </a:solidFill>
              <a:latin typeface="Arial"/>
              <a:ea typeface="+mn-ea"/>
              <a:cs typeface="+mn-cs"/>
            </a:rPr>
            <a:t>Ist im Bescheid eine allgemeine Leistungsgruppe zugewiesen worden, darf das gesamte Leistungsspektrum des betreffenden Gebietes der Weiterbildungsordnung erbracht werden, soweit diese Leistungen nicht einer anderen spezifischen Leistungsgruppe zugewiesen sind. </a:t>
          </a:r>
        </a:p>
        <a:p>
          <a:pPr marL="0" lvl="0" indent="0" algn="just" defTabSz="800100">
            <a:lnSpc>
              <a:spcPts val="2500"/>
            </a:lnSpc>
            <a:spcBef>
              <a:spcPct val="0"/>
            </a:spcBef>
            <a:spcAft>
              <a:spcPct val="35000"/>
            </a:spcAft>
            <a:buNone/>
          </a:pPr>
          <a:r>
            <a:rPr lang="de-DE" sz="1800" kern="1200" dirty="0">
              <a:solidFill>
                <a:srgbClr val="000000">
                  <a:hueOff val="0"/>
                  <a:satOff val="0"/>
                  <a:lumOff val="0"/>
                  <a:alphaOff val="0"/>
                </a:srgbClr>
              </a:solidFill>
              <a:latin typeface="Arial"/>
              <a:ea typeface="+mn-ea"/>
              <a:cs typeface="+mn-cs"/>
            </a:rPr>
            <a:t>Leistungen aus den spezifischen Leistungsgruppen darf das Krankenhaus nur erbringen, soweit diese Leistungsgruppen auch im Feststellungsbescheid ausgewiesen sind..</a:t>
          </a:r>
        </a:p>
        <a:p>
          <a:pPr marL="0" lvl="0" indent="0" algn="just" defTabSz="800100">
            <a:lnSpc>
              <a:spcPts val="2500"/>
            </a:lnSpc>
            <a:spcBef>
              <a:spcPct val="0"/>
            </a:spcBef>
            <a:spcAft>
              <a:spcPct val="35000"/>
            </a:spcAft>
            <a:buNone/>
          </a:pPr>
          <a:r>
            <a:rPr lang="de-DE" sz="1600" kern="1200" dirty="0">
              <a:solidFill>
                <a:srgbClr val="000000">
                  <a:hueOff val="0"/>
                  <a:satOff val="0"/>
                  <a:lumOff val="0"/>
                  <a:alphaOff val="0"/>
                </a:srgbClr>
              </a:solidFill>
              <a:latin typeface="Arial"/>
              <a:ea typeface="+mn-ea"/>
              <a:cs typeface="+mn-cs"/>
            </a:rPr>
            <a:t>Krankenhausplan Nordrhein-Westfalen 2022</a:t>
          </a:r>
        </a:p>
      </dsp:txBody>
      <dsp:txXfrm>
        <a:off x="2032572" y="431639"/>
        <a:ext cx="9200675" cy="3898469"/>
      </dsp:txXfrm>
    </dsp:sp>
    <dsp:sp modelId="{29BEBB09-1ACD-4336-BDE7-71A32656BD12}">
      <dsp:nvSpPr>
        <dsp:cNvPr id="0" name=""/>
        <dsp:cNvSpPr/>
      </dsp:nvSpPr>
      <dsp:spPr>
        <a:xfrm>
          <a:off x="1099754" y="1066"/>
          <a:ext cx="2059251" cy="4894410"/>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chemeClr val="lt1">
              <a:hueOff val="0"/>
              <a:satOff val="0"/>
              <a:lumOff val="0"/>
              <a:alphaOff val="0"/>
            </a:scheme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B81EB-92F1-4D42-83FC-272CB1FB2F8D}">
      <dsp:nvSpPr>
        <dsp:cNvPr id="0" name=""/>
        <dsp:cNvSpPr/>
      </dsp:nvSpPr>
      <dsp:spPr>
        <a:xfrm>
          <a:off x="2981" y="472046"/>
          <a:ext cx="1387007" cy="863304"/>
        </a:xfrm>
        <a:prstGeom prst="roundRect">
          <a:avLst>
            <a:gd name="adj" fmla="val 10000"/>
          </a:avLst>
        </a:prstGeom>
        <a:solidFill>
          <a:srgbClr val="00953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de-DE" sz="2000" kern="1200" dirty="0"/>
            <a:t>Allg. Innere Medizin</a:t>
          </a:r>
        </a:p>
      </dsp:txBody>
      <dsp:txXfrm>
        <a:off x="28266" y="497331"/>
        <a:ext cx="1336437" cy="812734"/>
      </dsp:txXfrm>
    </dsp:sp>
    <dsp:sp modelId="{6E973110-51E0-47C5-8A63-933F390F7C20}">
      <dsp:nvSpPr>
        <dsp:cNvPr id="0" name=""/>
        <dsp:cNvSpPr/>
      </dsp:nvSpPr>
      <dsp:spPr>
        <a:xfrm>
          <a:off x="141682" y="1335350"/>
          <a:ext cx="138700" cy="448463"/>
        </a:xfrm>
        <a:custGeom>
          <a:avLst/>
          <a:gdLst/>
          <a:ahLst/>
          <a:cxnLst/>
          <a:rect l="0" t="0" r="0" b="0"/>
          <a:pathLst>
            <a:path>
              <a:moveTo>
                <a:pt x="0" y="0"/>
              </a:moveTo>
              <a:lnTo>
                <a:pt x="0" y="448463"/>
              </a:lnTo>
              <a:lnTo>
                <a:pt x="138700" y="448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A6BD95-4AA3-4E84-A80B-D54406748F24}">
      <dsp:nvSpPr>
        <dsp:cNvPr id="0" name=""/>
        <dsp:cNvSpPr/>
      </dsp:nvSpPr>
      <dsp:spPr>
        <a:xfrm>
          <a:off x="280383" y="1484837"/>
          <a:ext cx="956721" cy="5979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de-DE" sz="1300" kern="1200" dirty="0"/>
            <a:t>Allgemeine Innere</a:t>
          </a:r>
        </a:p>
      </dsp:txBody>
      <dsp:txXfrm>
        <a:off x="297896" y="1502350"/>
        <a:ext cx="921695" cy="562925"/>
      </dsp:txXfrm>
    </dsp:sp>
    <dsp:sp modelId="{005586BC-0A3B-456C-9A86-8F09C72D7230}">
      <dsp:nvSpPr>
        <dsp:cNvPr id="0" name=""/>
        <dsp:cNvSpPr/>
      </dsp:nvSpPr>
      <dsp:spPr>
        <a:xfrm>
          <a:off x="1688965" y="472046"/>
          <a:ext cx="1387007" cy="863304"/>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de-DE" sz="2000" kern="1200" dirty="0" err="1">
              <a:solidFill>
                <a:srgbClr val="FFFFFF"/>
              </a:solidFill>
              <a:latin typeface="Arial"/>
              <a:ea typeface="+mn-ea"/>
              <a:cs typeface="+mn-cs"/>
            </a:rPr>
            <a:t>Hämato-logie</a:t>
          </a:r>
          <a:r>
            <a:rPr lang="de-DE" sz="2000" kern="1200" dirty="0">
              <a:solidFill>
                <a:srgbClr val="FFFFFF"/>
              </a:solidFill>
              <a:latin typeface="Arial"/>
              <a:ea typeface="+mn-ea"/>
              <a:cs typeface="+mn-cs"/>
            </a:rPr>
            <a:t> Onkologie</a:t>
          </a:r>
        </a:p>
      </dsp:txBody>
      <dsp:txXfrm>
        <a:off x="1714250" y="497331"/>
        <a:ext cx="1336437" cy="812734"/>
      </dsp:txXfrm>
    </dsp:sp>
    <dsp:sp modelId="{74BA7798-6B13-41D2-BD97-C684946B802F}">
      <dsp:nvSpPr>
        <dsp:cNvPr id="0" name=""/>
        <dsp:cNvSpPr/>
      </dsp:nvSpPr>
      <dsp:spPr>
        <a:xfrm>
          <a:off x="1827665" y="1335350"/>
          <a:ext cx="138700" cy="448463"/>
        </a:xfrm>
        <a:custGeom>
          <a:avLst/>
          <a:gdLst/>
          <a:ahLst/>
          <a:cxnLst/>
          <a:rect l="0" t="0" r="0" b="0"/>
          <a:pathLst>
            <a:path>
              <a:moveTo>
                <a:pt x="0" y="0"/>
              </a:moveTo>
              <a:lnTo>
                <a:pt x="0" y="448463"/>
              </a:lnTo>
              <a:lnTo>
                <a:pt x="138700" y="448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C4A2EA-6293-4E9A-8960-67D58C305130}">
      <dsp:nvSpPr>
        <dsp:cNvPr id="0" name=""/>
        <dsp:cNvSpPr/>
      </dsp:nvSpPr>
      <dsp:spPr>
        <a:xfrm>
          <a:off x="1966366" y="1484837"/>
          <a:ext cx="1190611" cy="5979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t>Stammzell-trans-</a:t>
          </a:r>
          <a:r>
            <a:rPr lang="de-DE" sz="1400" kern="1200" dirty="0" err="1"/>
            <a:t>plantation</a:t>
          </a:r>
          <a:endParaRPr lang="de-DE" sz="1400" kern="1200" dirty="0"/>
        </a:p>
      </dsp:txBody>
      <dsp:txXfrm>
        <a:off x="1983879" y="1502350"/>
        <a:ext cx="1155585" cy="562925"/>
      </dsp:txXfrm>
    </dsp:sp>
    <dsp:sp modelId="{2E36E347-F19D-41A6-985E-B10575BD95D3}">
      <dsp:nvSpPr>
        <dsp:cNvPr id="0" name=""/>
        <dsp:cNvSpPr/>
      </dsp:nvSpPr>
      <dsp:spPr>
        <a:xfrm>
          <a:off x="1827665" y="1335350"/>
          <a:ext cx="138700" cy="1195902"/>
        </a:xfrm>
        <a:custGeom>
          <a:avLst/>
          <a:gdLst/>
          <a:ahLst/>
          <a:cxnLst/>
          <a:rect l="0" t="0" r="0" b="0"/>
          <a:pathLst>
            <a:path>
              <a:moveTo>
                <a:pt x="0" y="0"/>
              </a:moveTo>
              <a:lnTo>
                <a:pt x="0" y="1195902"/>
              </a:lnTo>
              <a:lnTo>
                <a:pt x="138700" y="11959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6852F6-0749-4F26-A75F-B9E86A8408EC}">
      <dsp:nvSpPr>
        <dsp:cNvPr id="0" name=""/>
        <dsp:cNvSpPr/>
      </dsp:nvSpPr>
      <dsp:spPr>
        <a:xfrm>
          <a:off x="1966366" y="2232276"/>
          <a:ext cx="1081612" cy="597951"/>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Leukämie / Lymphome</a:t>
          </a:r>
        </a:p>
      </dsp:txBody>
      <dsp:txXfrm>
        <a:off x="1983879" y="2249789"/>
        <a:ext cx="1046586" cy="562925"/>
      </dsp:txXfrm>
    </dsp:sp>
    <dsp:sp modelId="{F32E5D36-A754-46A8-9B75-56CD1D0922A6}">
      <dsp:nvSpPr>
        <dsp:cNvPr id="0" name=""/>
        <dsp:cNvSpPr/>
      </dsp:nvSpPr>
      <dsp:spPr>
        <a:xfrm>
          <a:off x="3368693" y="469875"/>
          <a:ext cx="1387007" cy="863304"/>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889000">
            <a:lnSpc>
              <a:spcPct val="90000"/>
            </a:lnSpc>
            <a:spcBef>
              <a:spcPct val="0"/>
            </a:spcBef>
            <a:spcAft>
              <a:spcPct val="35000"/>
            </a:spcAft>
            <a:buNone/>
          </a:pPr>
          <a:r>
            <a:rPr lang="de-DE" sz="2000" kern="1200" dirty="0">
              <a:solidFill>
                <a:srgbClr val="FFFFFF"/>
              </a:solidFill>
              <a:latin typeface="Arial"/>
              <a:ea typeface="+mn-ea"/>
              <a:cs typeface="+mn-cs"/>
            </a:rPr>
            <a:t>Kardio-</a:t>
          </a:r>
          <a:r>
            <a:rPr lang="de-DE" sz="2000" kern="1200" dirty="0" err="1">
              <a:solidFill>
                <a:srgbClr val="FFFFFF"/>
              </a:solidFill>
              <a:latin typeface="Arial"/>
              <a:ea typeface="+mn-ea"/>
              <a:cs typeface="+mn-cs"/>
            </a:rPr>
            <a:t>logie</a:t>
          </a:r>
          <a:r>
            <a:rPr lang="de-DE" sz="2400" kern="1200" dirty="0"/>
            <a:t> </a:t>
          </a:r>
        </a:p>
      </dsp:txBody>
      <dsp:txXfrm>
        <a:off x="3393978" y="495160"/>
        <a:ext cx="1336437" cy="812734"/>
      </dsp:txXfrm>
    </dsp:sp>
    <dsp:sp modelId="{AF224DBE-2916-42F8-BE60-00E386A1C2AB}">
      <dsp:nvSpPr>
        <dsp:cNvPr id="0" name=""/>
        <dsp:cNvSpPr/>
      </dsp:nvSpPr>
      <dsp:spPr>
        <a:xfrm>
          <a:off x="3507394" y="1333179"/>
          <a:ext cx="144955" cy="450633"/>
        </a:xfrm>
        <a:custGeom>
          <a:avLst/>
          <a:gdLst/>
          <a:ahLst/>
          <a:cxnLst/>
          <a:rect l="0" t="0" r="0" b="0"/>
          <a:pathLst>
            <a:path>
              <a:moveTo>
                <a:pt x="0" y="0"/>
              </a:moveTo>
              <a:lnTo>
                <a:pt x="0" y="450633"/>
              </a:lnTo>
              <a:lnTo>
                <a:pt x="144955" y="4506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9A4411-8DAB-490B-8A47-223744D86C81}">
      <dsp:nvSpPr>
        <dsp:cNvPr id="0" name=""/>
        <dsp:cNvSpPr/>
      </dsp:nvSpPr>
      <dsp:spPr>
        <a:xfrm>
          <a:off x="3652349" y="1484837"/>
          <a:ext cx="956721" cy="597951"/>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mn-lt"/>
              <a:ea typeface="+mn-ea"/>
              <a:cs typeface="+mn-cs"/>
            </a:rPr>
            <a:t>EPU / Ablation</a:t>
          </a:r>
          <a:endParaRPr lang="de-DE" sz="1400" kern="1200" dirty="0">
            <a:latin typeface="+mn-lt"/>
          </a:endParaRPr>
        </a:p>
      </dsp:txBody>
      <dsp:txXfrm>
        <a:off x="3669862" y="1502350"/>
        <a:ext cx="921695" cy="562925"/>
      </dsp:txXfrm>
    </dsp:sp>
    <dsp:sp modelId="{8800A9AF-9D58-402F-AA56-83A41502DE92}">
      <dsp:nvSpPr>
        <dsp:cNvPr id="0" name=""/>
        <dsp:cNvSpPr/>
      </dsp:nvSpPr>
      <dsp:spPr>
        <a:xfrm>
          <a:off x="3507394" y="1333179"/>
          <a:ext cx="144955" cy="1198072"/>
        </a:xfrm>
        <a:custGeom>
          <a:avLst/>
          <a:gdLst/>
          <a:ahLst/>
          <a:cxnLst/>
          <a:rect l="0" t="0" r="0" b="0"/>
          <a:pathLst>
            <a:path>
              <a:moveTo>
                <a:pt x="0" y="0"/>
              </a:moveTo>
              <a:lnTo>
                <a:pt x="0" y="1198072"/>
              </a:lnTo>
              <a:lnTo>
                <a:pt x="144955" y="11980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D0F78A-6ABD-45C8-9547-38A2663B0C4E}">
      <dsp:nvSpPr>
        <dsp:cNvPr id="0" name=""/>
        <dsp:cNvSpPr/>
      </dsp:nvSpPr>
      <dsp:spPr>
        <a:xfrm>
          <a:off x="3652349" y="2232276"/>
          <a:ext cx="956721" cy="597951"/>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latin typeface="+mn-lt"/>
            </a:rPr>
            <a:t>Intervent. Kardio-</a:t>
          </a:r>
          <a:r>
            <a:rPr lang="de-DE" sz="1400" kern="1200" dirty="0" err="1">
              <a:latin typeface="+mn-lt"/>
            </a:rPr>
            <a:t>logie</a:t>
          </a:r>
          <a:endParaRPr lang="de-DE" sz="1400" kern="1200" dirty="0">
            <a:latin typeface="+mn-lt"/>
          </a:endParaRPr>
        </a:p>
      </dsp:txBody>
      <dsp:txXfrm>
        <a:off x="3669862" y="2249789"/>
        <a:ext cx="921695" cy="562925"/>
      </dsp:txXfrm>
    </dsp:sp>
    <dsp:sp modelId="{BC455B43-6AFF-436F-A303-24E76BC868D4}">
      <dsp:nvSpPr>
        <dsp:cNvPr id="0" name=""/>
        <dsp:cNvSpPr/>
      </dsp:nvSpPr>
      <dsp:spPr>
        <a:xfrm>
          <a:off x="3507394" y="1333179"/>
          <a:ext cx="144955" cy="1945511"/>
        </a:xfrm>
        <a:custGeom>
          <a:avLst/>
          <a:gdLst/>
          <a:ahLst/>
          <a:cxnLst/>
          <a:rect l="0" t="0" r="0" b="0"/>
          <a:pathLst>
            <a:path>
              <a:moveTo>
                <a:pt x="0" y="0"/>
              </a:moveTo>
              <a:lnTo>
                <a:pt x="0" y="1945511"/>
              </a:lnTo>
              <a:lnTo>
                <a:pt x="144955" y="19455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80BCDF-2AD2-480D-9424-484F72487376}">
      <dsp:nvSpPr>
        <dsp:cNvPr id="0" name=""/>
        <dsp:cNvSpPr/>
      </dsp:nvSpPr>
      <dsp:spPr>
        <a:xfrm>
          <a:off x="3652349" y="2979715"/>
          <a:ext cx="956721" cy="5979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latin typeface="+mn-lt"/>
            </a:rPr>
            <a:t>Kardiale Devices</a:t>
          </a:r>
        </a:p>
      </dsp:txBody>
      <dsp:txXfrm>
        <a:off x="3669862" y="2997228"/>
        <a:ext cx="921695" cy="562925"/>
      </dsp:txXfrm>
    </dsp:sp>
    <dsp:sp modelId="{BF75BE56-8C36-4482-B975-802BEA840781}">
      <dsp:nvSpPr>
        <dsp:cNvPr id="0" name=""/>
        <dsp:cNvSpPr/>
      </dsp:nvSpPr>
      <dsp:spPr>
        <a:xfrm>
          <a:off x="3507394" y="1333179"/>
          <a:ext cx="144955" cy="2692950"/>
        </a:xfrm>
        <a:custGeom>
          <a:avLst/>
          <a:gdLst/>
          <a:ahLst/>
          <a:cxnLst/>
          <a:rect l="0" t="0" r="0" b="0"/>
          <a:pathLst>
            <a:path>
              <a:moveTo>
                <a:pt x="0" y="0"/>
              </a:moveTo>
              <a:lnTo>
                <a:pt x="0" y="2692950"/>
              </a:lnTo>
              <a:lnTo>
                <a:pt x="144955" y="26929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E9FFBA-444F-434C-BCAC-20AE1CCB406D}">
      <dsp:nvSpPr>
        <dsp:cNvPr id="0" name=""/>
        <dsp:cNvSpPr/>
      </dsp:nvSpPr>
      <dsp:spPr>
        <a:xfrm>
          <a:off x="3652349" y="3727154"/>
          <a:ext cx="956721" cy="5979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err="1">
              <a:latin typeface="+mn-lt"/>
            </a:rPr>
            <a:t>Mini.invas</a:t>
          </a:r>
          <a:r>
            <a:rPr lang="de-DE" sz="1400" kern="1200" dirty="0">
              <a:latin typeface="+mn-lt"/>
            </a:rPr>
            <a:t>. Herz-klappen</a:t>
          </a:r>
        </a:p>
      </dsp:txBody>
      <dsp:txXfrm>
        <a:off x="3669862" y="3744667"/>
        <a:ext cx="921695" cy="562925"/>
      </dsp:txXfrm>
    </dsp:sp>
    <dsp:sp modelId="{125294C0-2AC3-4C0D-934E-F949AE4530C3}">
      <dsp:nvSpPr>
        <dsp:cNvPr id="0" name=""/>
        <dsp:cNvSpPr/>
      </dsp:nvSpPr>
      <dsp:spPr>
        <a:xfrm>
          <a:off x="5060931" y="472046"/>
          <a:ext cx="1387007" cy="863304"/>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de-DE" sz="2000" kern="1200" dirty="0" err="1">
              <a:solidFill>
                <a:srgbClr val="FFFFFF"/>
              </a:solidFill>
              <a:latin typeface="Arial"/>
              <a:ea typeface="+mn-ea"/>
              <a:cs typeface="+mn-cs"/>
            </a:rPr>
            <a:t>Rheumato-logie</a:t>
          </a:r>
          <a:endParaRPr lang="de-DE" sz="2000" kern="1200" dirty="0">
            <a:solidFill>
              <a:srgbClr val="FFFFFF"/>
            </a:solidFill>
            <a:latin typeface="Arial"/>
            <a:ea typeface="+mn-ea"/>
            <a:cs typeface="+mn-cs"/>
          </a:endParaRPr>
        </a:p>
      </dsp:txBody>
      <dsp:txXfrm>
        <a:off x="5086216" y="497331"/>
        <a:ext cx="1336437" cy="812734"/>
      </dsp:txXfrm>
    </dsp:sp>
    <dsp:sp modelId="{B67706C5-4EE6-4097-9BDA-316D46D104C4}">
      <dsp:nvSpPr>
        <dsp:cNvPr id="0" name=""/>
        <dsp:cNvSpPr/>
      </dsp:nvSpPr>
      <dsp:spPr>
        <a:xfrm>
          <a:off x="5199632" y="1335350"/>
          <a:ext cx="138700" cy="448463"/>
        </a:xfrm>
        <a:custGeom>
          <a:avLst/>
          <a:gdLst/>
          <a:ahLst/>
          <a:cxnLst/>
          <a:rect l="0" t="0" r="0" b="0"/>
          <a:pathLst>
            <a:path>
              <a:moveTo>
                <a:pt x="0" y="0"/>
              </a:moveTo>
              <a:lnTo>
                <a:pt x="0" y="448463"/>
              </a:lnTo>
              <a:lnTo>
                <a:pt x="138700" y="448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E50D0F-5471-4F46-9CCE-9A36455BCA49}">
      <dsp:nvSpPr>
        <dsp:cNvPr id="0" name=""/>
        <dsp:cNvSpPr/>
      </dsp:nvSpPr>
      <dsp:spPr>
        <a:xfrm>
          <a:off x="5338332" y="1484837"/>
          <a:ext cx="956721" cy="597951"/>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Komplexe Rheuma-</a:t>
          </a:r>
          <a:r>
            <a:rPr lang="de-DE" sz="1400" kern="1200" dirty="0" err="1">
              <a:solidFill>
                <a:srgbClr val="000000">
                  <a:hueOff val="0"/>
                  <a:satOff val="0"/>
                  <a:lumOff val="0"/>
                  <a:alphaOff val="0"/>
                </a:srgbClr>
              </a:solidFill>
              <a:latin typeface="Arial"/>
              <a:ea typeface="+mn-ea"/>
              <a:cs typeface="+mn-cs"/>
            </a:rPr>
            <a:t>tologie</a:t>
          </a:r>
          <a:endParaRPr lang="de-DE" sz="1400" kern="1200" dirty="0">
            <a:solidFill>
              <a:srgbClr val="000000">
                <a:hueOff val="0"/>
                <a:satOff val="0"/>
                <a:lumOff val="0"/>
                <a:alphaOff val="0"/>
              </a:srgbClr>
            </a:solidFill>
            <a:latin typeface="Arial"/>
            <a:ea typeface="+mn-ea"/>
            <a:cs typeface="+mn-cs"/>
          </a:endParaRPr>
        </a:p>
      </dsp:txBody>
      <dsp:txXfrm>
        <a:off x="5355845" y="1502350"/>
        <a:ext cx="921695" cy="562925"/>
      </dsp:txXfrm>
    </dsp:sp>
    <dsp:sp modelId="{BF561FAC-2922-4EAE-901C-D8FA3E09D589}">
      <dsp:nvSpPr>
        <dsp:cNvPr id="0" name=""/>
        <dsp:cNvSpPr/>
      </dsp:nvSpPr>
      <dsp:spPr>
        <a:xfrm>
          <a:off x="6746914" y="472046"/>
          <a:ext cx="1387007" cy="863304"/>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de-DE" sz="2000" kern="1200" dirty="0">
              <a:solidFill>
                <a:srgbClr val="FFFFFF"/>
              </a:solidFill>
              <a:latin typeface="Arial"/>
              <a:ea typeface="+mn-ea"/>
              <a:cs typeface="+mn-cs"/>
            </a:rPr>
            <a:t>Gastro-</a:t>
          </a:r>
          <a:r>
            <a:rPr lang="de-DE" sz="2000" kern="1200" dirty="0" err="1">
              <a:solidFill>
                <a:srgbClr val="FFFFFF"/>
              </a:solidFill>
              <a:latin typeface="Arial"/>
              <a:ea typeface="+mn-ea"/>
              <a:cs typeface="+mn-cs"/>
            </a:rPr>
            <a:t>enterolog</a:t>
          </a:r>
          <a:r>
            <a:rPr lang="de-DE" sz="2000" kern="1200" dirty="0">
              <a:solidFill>
                <a:srgbClr val="FFFFFF"/>
              </a:solidFill>
              <a:latin typeface="Arial"/>
              <a:ea typeface="+mn-ea"/>
              <a:cs typeface="+mn-cs"/>
            </a:rPr>
            <a:t>.</a:t>
          </a:r>
        </a:p>
      </dsp:txBody>
      <dsp:txXfrm>
        <a:off x="6772199" y="497331"/>
        <a:ext cx="1336437" cy="812734"/>
      </dsp:txXfrm>
    </dsp:sp>
    <dsp:sp modelId="{E8CBF200-2CB7-45B6-B2B3-6A97DCA9CCCE}">
      <dsp:nvSpPr>
        <dsp:cNvPr id="0" name=""/>
        <dsp:cNvSpPr/>
      </dsp:nvSpPr>
      <dsp:spPr>
        <a:xfrm>
          <a:off x="6885615" y="1335350"/>
          <a:ext cx="138700" cy="448463"/>
        </a:xfrm>
        <a:custGeom>
          <a:avLst/>
          <a:gdLst/>
          <a:ahLst/>
          <a:cxnLst/>
          <a:rect l="0" t="0" r="0" b="0"/>
          <a:pathLst>
            <a:path>
              <a:moveTo>
                <a:pt x="0" y="0"/>
              </a:moveTo>
              <a:lnTo>
                <a:pt x="0" y="448463"/>
              </a:lnTo>
              <a:lnTo>
                <a:pt x="138700" y="448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EE9990-047F-4137-97C5-518A7B1B0040}">
      <dsp:nvSpPr>
        <dsp:cNvPr id="0" name=""/>
        <dsp:cNvSpPr/>
      </dsp:nvSpPr>
      <dsp:spPr>
        <a:xfrm>
          <a:off x="7024316" y="1484837"/>
          <a:ext cx="956721" cy="597951"/>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a:solidFill>
                <a:srgbClr val="000000">
                  <a:hueOff val="0"/>
                  <a:satOff val="0"/>
                  <a:lumOff val="0"/>
                  <a:alphaOff val="0"/>
                </a:srgbClr>
              </a:solidFill>
              <a:latin typeface="Arial"/>
              <a:ea typeface="+mn-ea"/>
              <a:cs typeface="+mn-cs"/>
            </a:rPr>
            <a:t>Komplexe Gastroenterologie</a:t>
          </a:r>
          <a:endParaRPr lang="de-DE" sz="1400" kern="1200" dirty="0">
            <a:solidFill>
              <a:srgbClr val="000000">
                <a:hueOff val="0"/>
                <a:satOff val="0"/>
                <a:lumOff val="0"/>
                <a:alphaOff val="0"/>
              </a:srgbClr>
            </a:solidFill>
            <a:latin typeface="Arial"/>
            <a:ea typeface="+mn-ea"/>
            <a:cs typeface="+mn-cs"/>
          </a:endParaRPr>
        </a:p>
      </dsp:txBody>
      <dsp:txXfrm>
        <a:off x="7041829" y="1502350"/>
        <a:ext cx="921695" cy="5629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B81EB-92F1-4D42-83FC-272CB1FB2F8D}">
      <dsp:nvSpPr>
        <dsp:cNvPr id="0" name=""/>
        <dsp:cNvSpPr/>
      </dsp:nvSpPr>
      <dsp:spPr>
        <a:xfrm>
          <a:off x="926228" y="563"/>
          <a:ext cx="1323041" cy="661520"/>
        </a:xfrm>
        <a:prstGeom prst="roundRect">
          <a:avLst>
            <a:gd name="adj" fmla="val 10000"/>
          </a:avLst>
        </a:prstGeom>
        <a:solidFill>
          <a:srgbClr val="00953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de-DE" sz="2000" kern="1200" dirty="0"/>
            <a:t>Allg. Chirurgie</a:t>
          </a:r>
        </a:p>
      </dsp:txBody>
      <dsp:txXfrm>
        <a:off x="945603" y="19938"/>
        <a:ext cx="1284291" cy="622770"/>
      </dsp:txXfrm>
    </dsp:sp>
    <dsp:sp modelId="{6E973110-51E0-47C5-8A63-933F390F7C20}">
      <dsp:nvSpPr>
        <dsp:cNvPr id="0" name=""/>
        <dsp:cNvSpPr/>
      </dsp:nvSpPr>
      <dsp:spPr>
        <a:xfrm>
          <a:off x="1058532" y="662084"/>
          <a:ext cx="132304" cy="496140"/>
        </a:xfrm>
        <a:custGeom>
          <a:avLst/>
          <a:gdLst/>
          <a:ahLst/>
          <a:cxnLst/>
          <a:rect l="0" t="0" r="0" b="0"/>
          <a:pathLst>
            <a:path>
              <a:moveTo>
                <a:pt x="0" y="0"/>
              </a:moveTo>
              <a:lnTo>
                <a:pt x="0" y="496140"/>
              </a:lnTo>
              <a:lnTo>
                <a:pt x="132304" y="4961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A6BD95-4AA3-4E84-A80B-D54406748F24}">
      <dsp:nvSpPr>
        <dsp:cNvPr id="0" name=""/>
        <dsp:cNvSpPr/>
      </dsp:nvSpPr>
      <dsp:spPr>
        <a:xfrm>
          <a:off x="1190836" y="827464"/>
          <a:ext cx="1058433"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de-DE" sz="1500" kern="1200" dirty="0"/>
            <a:t>Allgemeine Chirurgie</a:t>
          </a:r>
        </a:p>
      </dsp:txBody>
      <dsp:txXfrm>
        <a:off x="1210211" y="846839"/>
        <a:ext cx="1019683" cy="622770"/>
      </dsp:txXfrm>
    </dsp:sp>
    <dsp:sp modelId="{005586BC-0A3B-456C-9A86-8F09C72D7230}">
      <dsp:nvSpPr>
        <dsp:cNvPr id="0" name=""/>
        <dsp:cNvSpPr/>
      </dsp:nvSpPr>
      <dsp:spPr>
        <a:xfrm>
          <a:off x="2580030" y="563"/>
          <a:ext cx="1323041" cy="661520"/>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de-DE" sz="2000" kern="1200" dirty="0">
              <a:solidFill>
                <a:srgbClr val="FFFFFF"/>
              </a:solidFill>
              <a:latin typeface="Arial"/>
              <a:ea typeface="+mn-ea"/>
              <a:cs typeface="+mn-cs"/>
            </a:rPr>
            <a:t>Gefäß-chirurgie</a:t>
          </a:r>
        </a:p>
      </dsp:txBody>
      <dsp:txXfrm>
        <a:off x="2599405" y="19938"/>
        <a:ext cx="1284291" cy="622770"/>
      </dsp:txXfrm>
    </dsp:sp>
    <dsp:sp modelId="{74BA7798-6B13-41D2-BD97-C684946B802F}">
      <dsp:nvSpPr>
        <dsp:cNvPr id="0" name=""/>
        <dsp:cNvSpPr/>
      </dsp:nvSpPr>
      <dsp:spPr>
        <a:xfrm>
          <a:off x="2712334" y="662084"/>
          <a:ext cx="132304" cy="496140"/>
        </a:xfrm>
        <a:custGeom>
          <a:avLst/>
          <a:gdLst/>
          <a:ahLst/>
          <a:cxnLst/>
          <a:rect l="0" t="0" r="0" b="0"/>
          <a:pathLst>
            <a:path>
              <a:moveTo>
                <a:pt x="0" y="0"/>
              </a:moveTo>
              <a:lnTo>
                <a:pt x="0" y="496140"/>
              </a:lnTo>
              <a:lnTo>
                <a:pt x="132304" y="4961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C4A2EA-6293-4E9A-8960-67D58C305130}">
      <dsp:nvSpPr>
        <dsp:cNvPr id="0" name=""/>
        <dsp:cNvSpPr/>
      </dsp:nvSpPr>
      <dsp:spPr>
        <a:xfrm>
          <a:off x="2844638" y="827464"/>
          <a:ext cx="1317188"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t>Bauchaorten-aneurysma</a:t>
          </a:r>
        </a:p>
      </dsp:txBody>
      <dsp:txXfrm>
        <a:off x="2864013" y="846839"/>
        <a:ext cx="1278438" cy="622770"/>
      </dsp:txXfrm>
    </dsp:sp>
    <dsp:sp modelId="{2E36E347-F19D-41A6-985E-B10575BD95D3}">
      <dsp:nvSpPr>
        <dsp:cNvPr id="0" name=""/>
        <dsp:cNvSpPr/>
      </dsp:nvSpPr>
      <dsp:spPr>
        <a:xfrm>
          <a:off x="2712334" y="662084"/>
          <a:ext cx="132304" cy="1323041"/>
        </a:xfrm>
        <a:custGeom>
          <a:avLst/>
          <a:gdLst/>
          <a:ahLst/>
          <a:cxnLst/>
          <a:rect l="0" t="0" r="0" b="0"/>
          <a:pathLst>
            <a:path>
              <a:moveTo>
                <a:pt x="0" y="0"/>
              </a:moveTo>
              <a:lnTo>
                <a:pt x="0" y="1323041"/>
              </a:lnTo>
              <a:lnTo>
                <a:pt x="132304" y="13230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6852F6-0749-4F26-A75F-B9E86A8408EC}">
      <dsp:nvSpPr>
        <dsp:cNvPr id="0" name=""/>
        <dsp:cNvSpPr/>
      </dsp:nvSpPr>
      <dsp:spPr>
        <a:xfrm>
          <a:off x="2844638" y="1654365"/>
          <a:ext cx="1196601" cy="661520"/>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solidFill>
                <a:srgbClr val="000000">
                  <a:hueOff val="0"/>
                  <a:satOff val="0"/>
                  <a:lumOff val="0"/>
                  <a:alphaOff val="0"/>
                </a:srgbClr>
              </a:solidFill>
              <a:latin typeface="Arial"/>
              <a:ea typeface="+mn-ea"/>
              <a:cs typeface="+mn-cs"/>
            </a:rPr>
            <a:t>Carotis op./ </a:t>
          </a:r>
          <a:r>
            <a:rPr lang="de-DE" sz="1400" kern="1200" dirty="0" err="1">
              <a:solidFill>
                <a:srgbClr val="000000">
                  <a:hueOff val="0"/>
                  <a:satOff val="0"/>
                  <a:lumOff val="0"/>
                  <a:alphaOff val="0"/>
                </a:srgbClr>
              </a:solidFill>
              <a:latin typeface="Arial"/>
              <a:ea typeface="+mn-ea"/>
              <a:cs typeface="+mn-cs"/>
            </a:rPr>
            <a:t>intervent</a:t>
          </a:r>
          <a:r>
            <a:rPr lang="de-DE" sz="1400" kern="1200" dirty="0">
              <a:solidFill>
                <a:srgbClr val="000000">
                  <a:hueOff val="0"/>
                  <a:satOff val="0"/>
                  <a:lumOff val="0"/>
                  <a:alphaOff val="0"/>
                </a:srgbClr>
              </a:solidFill>
              <a:latin typeface="Arial"/>
              <a:ea typeface="+mn-ea"/>
              <a:cs typeface="+mn-cs"/>
            </a:rPr>
            <a:t>.</a:t>
          </a:r>
        </a:p>
      </dsp:txBody>
      <dsp:txXfrm>
        <a:off x="2864013" y="1673740"/>
        <a:ext cx="1157851" cy="622770"/>
      </dsp:txXfrm>
    </dsp:sp>
    <dsp:sp modelId="{42D0C4F0-5033-4388-B4E4-7910DE9DE762}">
      <dsp:nvSpPr>
        <dsp:cNvPr id="0" name=""/>
        <dsp:cNvSpPr/>
      </dsp:nvSpPr>
      <dsp:spPr>
        <a:xfrm>
          <a:off x="2712334" y="662084"/>
          <a:ext cx="132304" cy="2149942"/>
        </a:xfrm>
        <a:custGeom>
          <a:avLst/>
          <a:gdLst/>
          <a:ahLst/>
          <a:cxnLst/>
          <a:rect l="0" t="0" r="0" b="0"/>
          <a:pathLst>
            <a:path>
              <a:moveTo>
                <a:pt x="0" y="0"/>
              </a:moveTo>
              <a:lnTo>
                <a:pt x="0" y="2149942"/>
              </a:lnTo>
              <a:lnTo>
                <a:pt x="132304" y="21499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8C1988-F127-4CCB-847D-6B039CE2FAA5}">
      <dsp:nvSpPr>
        <dsp:cNvPr id="0" name=""/>
        <dsp:cNvSpPr/>
      </dsp:nvSpPr>
      <dsp:spPr>
        <a:xfrm>
          <a:off x="2844638" y="2481266"/>
          <a:ext cx="1196601"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t>Kompl. </a:t>
          </a:r>
          <a:r>
            <a:rPr lang="de-DE" sz="1400" kern="1200" dirty="0" err="1"/>
            <a:t>periph</a:t>
          </a:r>
          <a:r>
            <a:rPr lang="de-DE" sz="1400" kern="1200" dirty="0"/>
            <a:t>.  art. Gefäße</a:t>
          </a:r>
        </a:p>
      </dsp:txBody>
      <dsp:txXfrm>
        <a:off x="2864013" y="2500641"/>
        <a:ext cx="1157851" cy="622770"/>
      </dsp:txXfrm>
    </dsp:sp>
    <dsp:sp modelId="{F32E5D36-A754-46A8-9B75-56CD1D0922A6}">
      <dsp:nvSpPr>
        <dsp:cNvPr id="0" name=""/>
        <dsp:cNvSpPr/>
      </dsp:nvSpPr>
      <dsp:spPr>
        <a:xfrm>
          <a:off x="4226912" y="0"/>
          <a:ext cx="1323041" cy="661520"/>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de-DE" sz="2400" kern="1200" dirty="0"/>
            <a:t>O&amp;U </a:t>
          </a:r>
        </a:p>
      </dsp:txBody>
      <dsp:txXfrm>
        <a:off x="4246287" y="19375"/>
        <a:ext cx="1284291" cy="622770"/>
      </dsp:txXfrm>
    </dsp:sp>
    <dsp:sp modelId="{AF224DBE-2916-42F8-BE60-00E386A1C2AB}">
      <dsp:nvSpPr>
        <dsp:cNvPr id="0" name=""/>
        <dsp:cNvSpPr/>
      </dsp:nvSpPr>
      <dsp:spPr>
        <a:xfrm>
          <a:off x="4359216" y="661520"/>
          <a:ext cx="139223" cy="496703"/>
        </a:xfrm>
        <a:custGeom>
          <a:avLst/>
          <a:gdLst/>
          <a:ahLst/>
          <a:cxnLst/>
          <a:rect l="0" t="0" r="0" b="0"/>
          <a:pathLst>
            <a:path>
              <a:moveTo>
                <a:pt x="0" y="0"/>
              </a:moveTo>
              <a:lnTo>
                <a:pt x="0" y="496703"/>
              </a:lnTo>
              <a:lnTo>
                <a:pt x="139223" y="4967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9A4411-8DAB-490B-8A47-223744D86C81}">
      <dsp:nvSpPr>
        <dsp:cNvPr id="0" name=""/>
        <dsp:cNvSpPr/>
      </dsp:nvSpPr>
      <dsp:spPr>
        <a:xfrm>
          <a:off x="4498440" y="827464"/>
          <a:ext cx="1058433" cy="661520"/>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err="1">
              <a:solidFill>
                <a:srgbClr val="000000">
                  <a:hueOff val="0"/>
                  <a:satOff val="0"/>
                  <a:lumOff val="0"/>
                  <a:alphaOff val="0"/>
                </a:srgbClr>
              </a:solidFill>
              <a:latin typeface="+mn-lt"/>
              <a:ea typeface="+mn-ea"/>
              <a:cs typeface="+mn-cs"/>
            </a:rPr>
            <a:t>Endopro</a:t>
          </a:r>
          <a:r>
            <a:rPr lang="de-DE" sz="1400" kern="1200" dirty="0">
              <a:solidFill>
                <a:srgbClr val="000000">
                  <a:hueOff val="0"/>
                  <a:satOff val="0"/>
                  <a:lumOff val="0"/>
                  <a:alphaOff val="0"/>
                </a:srgbClr>
              </a:solidFill>
              <a:latin typeface="+mn-lt"/>
              <a:ea typeface="+mn-ea"/>
              <a:cs typeface="+mn-cs"/>
            </a:rPr>
            <a:t>-thetik</a:t>
          </a:r>
          <a:r>
            <a:rPr lang="de-DE" sz="1400" kern="1200" dirty="0">
              <a:latin typeface="+mn-lt"/>
            </a:rPr>
            <a:t> Hüfte</a:t>
          </a:r>
        </a:p>
      </dsp:txBody>
      <dsp:txXfrm>
        <a:off x="4517815" y="846839"/>
        <a:ext cx="1019683" cy="622770"/>
      </dsp:txXfrm>
    </dsp:sp>
    <dsp:sp modelId="{8800A9AF-9D58-402F-AA56-83A41502DE92}">
      <dsp:nvSpPr>
        <dsp:cNvPr id="0" name=""/>
        <dsp:cNvSpPr/>
      </dsp:nvSpPr>
      <dsp:spPr>
        <a:xfrm>
          <a:off x="4359216" y="661520"/>
          <a:ext cx="139223" cy="1323604"/>
        </a:xfrm>
        <a:custGeom>
          <a:avLst/>
          <a:gdLst/>
          <a:ahLst/>
          <a:cxnLst/>
          <a:rect l="0" t="0" r="0" b="0"/>
          <a:pathLst>
            <a:path>
              <a:moveTo>
                <a:pt x="0" y="0"/>
              </a:moveTo>
              <a:lnTo>
                <a:pt x="0" y="1323604"/>
              </a:lnTo>
              <a:lnTo>
                <a:pt x="139223" y="132360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D0F78A-6ABD-45C8-9547-38A2663B0C4E}">
      <dsp:nvSpPr>
        <dsp:cNvPr id="0" name=""/>
        <dsp:cNvSpPr/>
      </dsp:nvSpPr>
      <dsp:spPr>
        <a:xfrm>
          <a:off x="4498440" y="1654365"/>
          <a:ext cx="1058433" cy="661520"/>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err="1">
              <a:latin typeface="+mn-lt"/>
            </a:rPr>
            <a:t>Endopro</a:t>
          </a:r>
          <a:r>
            <a:rPr lang="de-DE" sz="1400" kern="1200" dirty="0">
              <a:latin typeface="+mn-lt"/>
            </a:rPr>
            <a:t>-thetik Knie</a:t>
          </a:r>
        </a:p>
      </dsp:txBody>
      <dsp:txXfrm>
        <a:off x="4517815" y="1673740"/>
        <a:ext cx="1019683" cy="622770"/>
      </dsp:txXfrm>
    </dsp:sp>
    <dsp:sp modelId="{BC455B43-6AFF-436F-A303-24E76BC868D4}">
      <dsp:nvSpPr>
        <dsp:cNvPr id="0" name=""/>
        <dsp:cNvSpPr/>
      </dsp:nvSpPr>
      <dsp:spPr>
        <a:xfrm>
          <a:off x="4359216" y="661520"/>
          <a:ext cx="139223" cy="2150505"/>
        </a:xfrm>
        <a:custGeom>
          <a:avLst/>
          <a:gdLst/>
          <a:ahLst/>
          <a:cxnLst/>
          <a:rect l="0" t="0" r="0" b="0"/>
          <a:pathLst>
            <a:path>
              <a:moveTo>
                <a:pt x="0" y="0"/>
              </a:moveTo>
              <a:lnTo>
                <a:pt x="0" y="2150505"/>
              </a:lnTo>
              <a:lnTo>
                <a:pt x="139223" y="21505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80BCDF-2AD2-480D-9424-484F72487376}">
      <dsp:nvSpPr>
        <dsp:cNvPr id="0" name=""/>
        <dsp:cNvSpPr/>
      </dsp:nvSpPr>
      <dsp:spPr>
        <a:xfrm>
          <a:off x="4498440" y="2481266"/>
          <a:ext cx="1058433"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latin typeface="+mn-lt"/>
            </a:rPr>
            <a:t>Revision </a:t>
          </a:r>
          <a:r>
            <a:rPr lang="de-DE" sz="1400" kern="1200" dirty="0" err="1">
              <a:latin typeface="+mn-lt"/>
            </a:rPr>
            <a:t>Hüftendo</a:t>
          </a:r>
          <a:r>
            <a:rPr lang="de-DE" sz="1400" kern="1200" dirty="0">
              <a:latin typeface="+mn-lt"/>
            </a:rPr>
            <a:t>-prothese</a:t>
          </a:r>
        </a:p>
      </dsp:txBody>
      <dsp:txXfrm>
        <a:off x="4517815" y="2500641"/>
        <a:ext cx="1019683" cy="622770"/>
      </dsp:txXfrm>
    </dsp:sp>
    <dsp:sp modelId="{BF75BE56-8C36-4482-B975-802BEA840781}">
      <dsp:nvSpPr>
        <dsp:cNvPr id="0" name=""/>
        <dsp:cNvSpPr/>
      </dsp:nvSpPr>
      <dsp:spPr>
        <a:xfrm>
          <a:off x="4359216" y="661520"/>
          <a:ext cx="139223" cy="2977406"/>
        </a:xfrm>
        <a:custGeom>
          <a:avLst/>
          <a:gdLst/>
          <a:ahLst/>
          <a:cxnLst/>
          <a:rect l="0" t="0" r="0" b="0"/>
          <a:pathLst>
            <a:path>
              <a:moveTo>
                <a:pt x="0" y="0"/>
              </a:moveTo>
              <a:lnTo>
                <a:pt x="0" y="2977406"/>
              </a:lnTo>
              <a:lnTo>
                <a:pt x="139223" y="29774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E9FFBA-444F-434C-BCAC-20AE1CCB406D}">
      <dsp:nvSpPr>
        <dsp:cNvPr id="0" name=""/>
        <dsp:cNvSpPr/>
      </dsp:nvSpPr>
      <dsp:spPr>
        <a:xfrm>
          <a:off x="4498440" y="3308167"/>
          <a:ext cx="1058433"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latin typeface="+mn-lt"/>
            </a:rPr>
            <a:t>Revision </a:t>
          </a:r>
          <a:r>
            <a:rPr lang="de-DE" sz="1400" kern="1200" dirty="0" err="1">
              <a:latin typeface="+mn-lt"/>
            </a:rPr>
            <a:t>Kniendo</a:t>
          </a:r>
          <a:r>
            <a:rPr lang="de-DE" sz="1400" kern="1200" dirty="0">
              <a:latin typeface="+mn-lt"/>
            </a:rPr>
            <a:t>-prothese</a:t>
          </a:r>
        </a:p>
      </dsp:txBody>
      <dsp:txXfrm>
        <a:off x="4517815" y="3327542"/>
        <a:ext cx="1019683" cy="622770"/>
      </dsp:txXfrm>
    </dsp:sp>
    <dsp:sp modelId="{8D61DFEF-7471-48B5-805E-F5E7D4E85F35}">
      <dsp:nvSpPr>
        <dsp:cNvPr id="0" name=""/>
        <dsp:cNvSpPr/>
      </dsp:nvSpPr>
      <dsp:spPr>
        <a:xfrm>
          <a:off x="4359216" y="661520"/>
          <a:ext cx="139223" cy="3804307"/>
        </a:xfrm>
        <a:custGeom>
          <a:avLst/>
          <a:gdLst/>
          <a:ahLst/>
          <a:cxnLst/>
          <a:rect l="0" t="0" r="0" b="0"/>
          <a:pathLst>
            <a:path>
              <a:moveTo>
                <a:pt x="0" y="0"/>
              </a:moveTo>
              <a:lnTo>
                <a:pt x="0" y="3804307"/>
              </a:lnTo>
              <a:lnTo>
                <a:pt x="139223" y="38043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27D9DA-02B1-4E42-AD2E-652A366A0D09}">
      <dsp:nvSpPr>
        <dsp:cNvPr id="0" name=""/>
        <dsp:cNvSpPr/>
      </dsp:nvSpPr>
      <dsp:spPr>
        <a:xfrm>
          <a:off x="4498440" y="4135067"/>
          <a:ext cx="1058433" cy="66152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latin typeface="+mn-lt"/>
            </a:rPr>
            <a:t>Wirbel-säulen-eingriffe</a:t>
          </a:r>
        </a:p>
      </dsp:txBody>
      <dsp:txXfrm>
        <a:off x="4517815" y="4154442"/>
        <a:ext cx="1019683" cy="622770"/>
      </dsp:txXfrm>
    </dsp:sp>
    <dsp:sp modelId="{125294C0-2AC3-4C0D-934E-F949AE4530C3}">
      <dsp:nvSpPr>
        <dsp:cNvPr id="0" name=""/>
        <dsp:cNvSpPr/>
      </dsp:nvSpPr>
      <dsp:spPr>
        <a:xfrm>
          <a:off x="5887634" y="563"/>
          <a:ext cx="1323041" cy="661520"/>
        </a:xfrm>
        <a:prstGeom prst="roundRect">
          <a:avLst>
            <a:gd name="adj" fmla="val 10000"/>
          </a:avLst>
        </a:prstGeom>
        <a:solidFill>
          <a:srgbClr val="009539"/>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de-DE" sz="2000" kern="1200">
              <a:solidFill>
                <a:srgbClr val="FFFFFF"/>
              </a:solidFill>
              <a:latin typeface="Arial"/>
              <a:ea typeface="+mn-ea"/>
              <a:cs typeface="+mn-cs"/>
            </a:rPr>
            <a:t>…</a:t>
          </a:r>
          <a:endParaRPr lang="de-DE" sz="2000" kern="1200" dirty="0">
            <a:solidFill>
              <a:srgbClr val="FFFFFF"/>
            </a:solidFill>
            <a:latin typeface="Arial"/>
            <a:ea typeface="+mn-ea"/>
            <a:cs typeface="+mn-cs"/>
          </a:endParaRPr>
        </a:p>
      </dsp:txBody>
      <dsp:txXfrm>
        <a:off x="5907009" y="19938"/>
        <a:ext cx="1284291" cy="622770"/>
      </dsp:txXfrm>
    </dsp:sp>
    <dsp:sp modelId="{B67706C5-4EE6-4097-9BDA-316D46D104C4}">
      <dsp:nvSpPr>
        <dsp:cNvPr id="0" name=""/>
        <dsp:cNvSpPr/>
      </dsp:nvSpPr>
      <dsp:spPr>
        <a:xfrm>
          <a:off x="6019938" y="662084"/>
          <a:ext cx="132304" cy="496140"/>
        </a:xfrm>
        <a:custGeom>
          <a:avLst/>
          <a:gdLst/>
          <a:ahLst/>
          <a:cxnLst/>
          <a:rect l="0" t="0" r="0" b="0"/>
          <a:pathLst>
            <a:path>
              <a:moveTo>
                <a:pt x="0" y="0"/>
              </a:moveTo>
              <a:lnTo>
                <a:pt x="0" y="496140"/>
              </a:lnTo>
              <a:lnTo>
                <a:pt x="132304" y="4961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E50D0F-5471-4F46-9CCE-9A36455BCA49}">
      <dsp:nvSpPr>
        <dsp:cNvPr id="0" name=""/>
        <dsp:cNvSpPr/>
      </dsp:nvSpPr>
      <dsp:spPr>
        <a:xfrm>
          <a:off x="6152242" y="827464"/>
          <a:ext cx="1058433" cy="661520"/>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endParaRPr lang="de-DE" sz="1400" kern="1200" dirty="0">
            <a:solidFill>
              <a:srgbClr val="000000">
                <a:hueOff val="0"/>
                <a:satOff val="0"/>
                <a:lumOff val="0"/>
                <a:alphaOff val="0"/>
              </a:srgbClr>
            </a:solidFill>
            <a:latin typeface="Arial"/>
            <a:ea typeface="+mn-ea"/>
            <a:cs typeface="+mn-cs"/>
          </a:endParaRPr>
        </a:p>
      </dsp:txBody>
      <dsp:txXfrm>
        <a:off x="6171617" y="846839"/>
        <a:ext cx="1019683" cy="622770"/>
      </dsp:txXfrm>
    </dsp:sp>
    <dsp:sp modelId="{726B4F1C-66B7-414B-9D33-4B88CABF2379}">
      <dsp:nvSpPr>
        <dsp:cNvPr id="0" name=""/>
        <dsp:cNvSpPr/>
      </dsp:nvSpPr>
      <dsp:spPr>
        <a:xfrm>
          <a:off x="6019938" y="662084"/>
          <a:ext cx="132304" cy="1323041"/>
        </a:xfrm>
        <a:custGeom>
          <a:avLst/>
          <a:gdLst/>
          <a:ahLst/>
          <a:cxnLst/>
          <a:rect l="0" t="0" r="0" b="0"/>
          <a:pathLst>
            <a:path>
              <a:moveTo>
                <a:pt x="0" y="0"/>
              </a:moveTo>
              <a:lnTo>
                <a:pt x="0" y="1323041"/>
              </a:lnTo>
              <a:lnTo>
                <a:pt x="132304" y="13230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FA6DEE-7A84-4727-ACC6-D7D947EC3984}">
      <dsp:nvSpPr>
        <dsp:cNvPr id="0" name=""/>
        <dsp:cNvSpPr/>
      </dsp:nvSpPr>
      <dsp:spPr>
        <a:xfrm>
          <a:off x="6152242" y="1654365"/>
          <a:ext cx="1058433" cy="661520"/>
        </a:xfrm>
        <a:prstGeom prst="roundRect">
          <a:avLst>
            <a:gd name="adj" fmla="val 10000"/>
          </a:avLst>
        </a:prstGeom>
        <a:solidFill>
          <a:srgbClr val="FFFFFF">
            <a:alpha val="90000"/>
            <a:hueOff val="0"/>
            <a:satOff val="0"/>
            <a:lumOff val="0"/>
            <a:alphaOff val="0"/>
          </a:srgbClr>
        </a:solidFill>
        <a:ln w="25400" cap="flat" cmpd="sng" algn="ctr">
          <a:solidFill>
            <a:srgbClr val="BBE0E3">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endParaRPr lang="de-DE" sz="1400" kern="1200" dirty="0">
            <a:solidFill>
              <a:srgbClr val="000000">
                <a:hueOff val="0"/>
                <a:satOff val="0"/>
                <a:lumOff val="0"/>
                <a:alphaOff val="0"/>
              </a:srgbClr>
            </a:solidFill>
            <a:latin typeface="Arial"/>
            <a:ea typeface="+mn-ea"/>
            <a:cs typeface="+mn-cs"/>
          </a:endParaRPr>
        </a:p>
      </dsp:txBody>
      <dsp:txXfrm>
        <a:off x="6171617" y="1673740"/>
        <a:ext cx="1019683" cy="62277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36634-FF81-4CA8-83AC-BC442F1591D8}">
      <dsp:nvSpPr>
        <dsp:cNvPr id="0" name=""/>
        <dsp:cNvSpPr/>
      </dsp:nvSpPr>
      <dsp:spPr>
        <a:xfrm>
          <a:off x="2016198" y="132104"/>
          <a:ext cx="9152630" cy="4320476"/>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63500" sx="102000" sy="102000" algn="ctr"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1698572" tIns="68580" rIns="68580" bIns="68580" numCol="1" spcCol="1270" anchor="ctr" anchorCtr="0">
          <a:noAutofit/>
        </a:bodyPr>
        <a:lstStyle/>
        <a:p>
          <a:pPr marL="0" lvl="0" indent="0" algn="l" defTabSz="800100">
            <a:lnSpc>
              <a:spcPct val="90000"/>
            </a:lnSpc>
            <a:spcBef>
              <a:spcPct val="0"/>
            </a:spcBef>
            <a:spcAft>
              <a:spcPct val="35000"/>
            </a:spcAft>
            <a:buNone/>
          </a:pPr>
          <a:endParaRPr lang="de-DE" sz="1800" kern="1200" dirty="0"/>
        </a:p>
        <a:p>
          <a:pPr marL="0" lvl="0" indent="0" algn="just" defTabSz="800100">
            <a:lnSpc>
              <a:spcPts val="2500"/>
            </a:lnSpc>
            <a:spcBef>
              <a:spcPct val="0"/>
            </a:spcBef>
            <a:spcAft>
              <a:spcPct val="35000"/>
            </a:spcAft>
            <a:buNone/>
          </a:pPr>
          <a:r>
            <a:rPr lang="de-DE" sz="2000" b="1" kern="1200" dirty="0">
              <a:solidFill>
                <a:srgbClr val="000000">
                  <a:hueOff val="0"/>
                  <a:satOff val="0"/>
                  <a:lumOff val="0"/>
                  <a:alphaOff val="0"/>
                </a:srgbClr>
              </a:solidFill>
              <a:latin typeface="Arial"/>
              <a:ea typeface="+mn-ea"/>
              <a:cs typeface="+mn-cs"/>
            </a:rPr>
            <a:t>S. 63 Fachärztliche Vorgaben:</a:t>
          </a:r>
        </a:p>
        <a:p>
          <a:pPr indent="0">
            <a:spcBef>
              <a:spcPct val="0"/>
            </a:spcBef>
            <a:buNone/>
          </a:pPr>
          <a:r>
            <a:rPr lang="de-DE" sz="1800" kern="1200" dirty="0">
              <a:solidFill>
                <a:srgbClr val="000000">
                  <a:hueOff val="0"/>
                  <a:satOff val="0"/>
                  <a:lumOff val="0"/>
                  <a:alphaOff val="0"/>
                </a:srgbClr>
              </a:solidFill>
              <a:latin typeface="Arial"/>
              <a:ea typeface="+mn-ea"/>
              <a:cs typeface="+mn-cs"/>
            </a:rPr>
            <a:t>Die fachärztlichen Vorgaben unterteilen sich in die Anforderungsbereiche „</a:t>
          </a:r>
          <a:r>
            <a:rPr lang="de-DE" sz="1800" b="1" kern="1200" dirty="0">
              <a:solidFill>
                <a:srgbClr val="000000">
                  <a:hueOff val="0"/>
                  <a:satOff val="0"/>
                  <a:lumOff val="0"/>
                  <a:alphaOff val="0"/>
                </a:srgbClr>
              </a:solidFill>
              <a:latin typeface="Arial"/>
              <a:ea typeface="+mn-ea"/>
              <a:cs typeface="+mn-cs"/>
            </a:rPr>
            <a:t>Qualifikation</a:t>
          </a:r>
          <a:r>
            <a:rPr lang="de-DE" sz="1800" kern="1200" dirty="0">
              <a:solidFill>
                <a:srgbClr val="000000">
                  <a:hueOff val="0"/>
                  <a:satOff val="0"/>
                  <a:lumOff val="0"/>
                  <a:alphaOff val="0"/>
                </a:srgbClr>
              </a:solidFill>
              <a:latin typeface="Arial"/>
              <a:ea typeface="+mn-ea"/>
              <a:cs typeface="+mn-cs"/>
            </a:rPr>
            <a:t>“ und „</a:t>
          </a:r>
          <a:r>
            <a:rPr lang="de-DE" sz="1800" b="1" kern="1200" dirty="0">
              <a:solidFill>
                <a:srgbClr val="000000">
                  <a:hueOff val="0"/>
                  <a:satOff val="0"/>
                  <a:lumOff val="0"/>
                  <a:alphaOff val="0"/>
                </a:srgbClr>
              </a:solidFill>
              <a:latin typeface="Arial"/>
              <a:ea typeface="+mn-ea"/>
              <a:cs typeface="+mn-cs"/>
            </a:rPr>
            <a:t>Verfügbarkeit</a:t>
          </a:r>
          <a:r>
            <a:rPr lang="de-DE" sz="1800" kern="1200" dirty="0">
              <a:solidFill>
                <a:srgbClr val="000000">
                  <a:hueOff val="0"/>
                  <a:satOff val="0"/>
                  <a:lumOff val="0"/>
                  <a:alphaOff val="0"/>
                </a:srgbClr>
              </a:solidFill>
              <a:latin typeface="Arial"/>
              <a:ea typeface="+mn-ea"/>
              <a:cs typeface="+mn-cs"/>
            </a:rPr>
            <a:t>“ des fachärztlichen Personals.</a:t>
          </a:r>
        </a:p>
        <a:p>
          <a:pPr indent="0">
            <a:spcBef>
              <a:spcPct val="0"/>
            </a:spcBef>
            <a:buNone/>
          </a:pPr>
          <a:endParaRPr lang="de-DE" sz="1800" kern="1200" dirty="0">
            <a:solidFill>
              <a:srgbClr val="000000">
                <a:hueOff val="0"/>
                <a:satOff val="0"/>
                <a:lumOff val="0"/>
                <a:alphaOff val="0"/>
              </a:srgbClr>
            </a:solidFill>
            <a:latin typeface="Arial"/>
            <a:ea typeface="+mn-ea"/>
            <a:cs typeface="+mn-cs"/>
          </a:endParaRPr>
        </a:p>
        <a:p>
          <a:pPr indent="0">
            <a:spcBef>
              <a:spcPct val="0"/>
            </a:spcBef>
            <a:buNone/>
          </a:pPr>
          <a:r>
            <a:rPr lang="de-DE" sz="1800" b="1" kern="1200" dirty="0">
              <a:solidFill>
                <a:srgbClr val="000000">
                  <a:hueOff val="0"/>
                  <a:satOff val="0"/>
                  <a:lumOff val="0"/>
                  <a:alphaOff val="0"/>
                </a:srgbClr>
              </a:solidFill>
              <a:latin typeface="Arial"/>
              <a:ea typeface="+mn-ea"/>
              <a:cs typeface="+mn-cs"/>
            </a:rPr>
            <a:t>Qualifikation</a:t>
          </a:r>
          <a:r>
            <a:rPr lang="de-DE" sz="1800" kern="1200" dirty="0">
              <a:solidFill>
                <a:srgbClr val="000000">
                  <a:hueOff val="0"/>
                  <a:satOff val="0"/>
                  <a:lumOff val="0"/>
                  <a:alphaOff val="0"/>
                </a:srgbClr>
              </a:solidFill>
              <a:latin typeface="Arial"/>
              <a:ea typeface="+mn-ea"/>
              <a:cs typeface="+mn-cs"/>
            </a:rPr>
            <a:t>: 	Facharzt laut WBO / ZWB laut WBO</a:t>
          </a:r>
        </a:p>
        <a:p>
          <a:pPr indent="0">
            <a:spcBef>
              <a:spcPct val="0"/>
            </a:spcBef>
            <a:buNone/>
          </a:pPr>
          <a:endParaRPr lang="de-DE" sz="1800" kern="1200" dirty="0">
            <a:solidFill>
              <a:srgbClr val="000000">
                <a:hueOff val="0"/>
                <a:satOff val="0"/>
                <a:lumOff val="0"/>
                <a:alphaOff val="0"/>
              </a:srgbClr>
            </a:solidFill>
            <a:latin typeface="Arial"/>
            <a:ea typeface="+mn-ea"/>
            <a:cs typeface="+mn-cs"/>
          </a:endParaRPr>
        </a:p>
        <a:p>
          <a:pPr indent="0">
            <a:spcBef>
              <a:spcPct val="0"/>
            </a:spcBef>
            <a:buNone/>
          </a:pPr>
          <a:r>
            <a:rPr lang="de-DE" sz="1800" b="1" kern="1200" dirty="0">
              <a:solidFill>
                <a:srgbClr val="000000">
                  <a:hueOff val="0"/>
                  <a:satOff val="0"/>
                  <a:lumOff val="0"/>
                  <a:alphaOff val="0"/>
                </a:srgbClr>
              </a:solidFill>
              <a:latin typeface="Arial"/>
              <a:ea typeface="+mn-ea"/>
              <a:cs typeface="+mn-cs"/>
            </a:rPr>
            <a:t>Verfügbarkeit: 	</a:t>
          </a:r>
          <a:r>
            <a:rPr lang="de-DE" sz="1800" kern="1200" dirty="0">
              <a:solidFill>
                <a:srgbClr val="000000">
                  <a:hueOff val="0"/>
                  <a:satOff val="0"/>
                  <a:lumOff val="0"/>
                  <a:alphaOff val="0"/>
                </a:srgbClr>
              </a:solidFill>
              <a:latin typeface="Arial"/>
              <a:ea typeface="+mn-ea"/>
              <a:cs typeface="+mn-cs"/>
            </a:rPr>
            <a:t>Zahl der Fachärztinnen und Fachärzte</a:t>
          </a:r>
        </a:p>
        <a:p>
          <a:pPr indent="0">
            <a:spcBef>
              <a:spcPct val="0"/>
            </a:spcBef>
            <a:buNone/>
          </a:pPr>
          <a:endParaRPr lang="de-DE" sz="1800" kern="1200" dirty="0">
            <a:solidFill>
              <a:srgbClr val="000000">
                <a:hueOff val="0"/>
                <a:satOff val="0"/>
                <a:lumOff val="0"/>
                <a:alphaOff val="0"/>
              </a:srgbClr>
            </a:solidFill>
            <a:latin typeface="Arial"/>
            <a:ea typeface="+mn-ea"/>
            <a:cs typeface="+mn-cs"/>
          </a:endParaRPr>
        </a:p>
        <a:p>
          <a:pPr indent="0">
            <a:spcBef>
              <a:spcPct val="0"/>
            </a:spcBef>
            <a:buNone/>
          </a:pPr>
          <a:endParaRPr lang="de-DE" sz="1800" kern="1200" dirty="0">
            <a:solidFill>
              <a:srgbClr val="000000">
                <a:hueOff val="0"/>
                <a:satOff val="0"/>
                <a:lumOff val="0"/>
                <a:alphaOff val="0"/>
              </a:srgbClr>
            </a:solidFill>
            <a:latin typeface="Arial"/>
            <a:ea typeface="+mn-ea"/>
            <a:cs typeface="+mn-cs"/>
          </a:endParaRPr>
        </a:p>
        <a:p>
          <a:pPr indent="0">
            <a:spcBef>
              <a:spcPct val="0"/>
            </a:spcBef>
            <a:buNone/>
          </a:pPr>
          <a:r>
            <a:rPr lang="de-DE" sz="1800" kern="1200" dirty="0">
              <a:solidFill>
                <a:srgbClr val="000000">
                  <a:hueOff val="0"/>
                  <a:satOff val="0"/>
                  <a:lumOff val="0"/>
                  <a:alphaOff val="0"/>
                </a:srgbClr>
              </a:solidFill>
              <a:latin typeface="Arial"/>
              <a:ea typeface="+mn-ea"/>
              <a:cs typeface="+mn-cs"/>
            </a:rPr>
            <a:t>Krankenhausplan Nordrhein-Westfalen 2022</a:t>
          </a:r>
        </a:p>
      </dsp:txBody>
      <dsp:txXfrm>
        <a:off x="2016198" y="132104"/>
        <a:ext cx="9152630" cy="4320476"/>
      </dsp:txXfrm>
    </dsp:sp>
    <dsp:sp modelId="{29BEBB09-1ACD-4336-BDE7-71A32656BD12}">
      <dsp:nvSpPr>
        <dsp:cNvPr id="0" name=""/>
        <dsp:cNvSpPr/>
      </dsp:nvSpPr>
      <dsp:spPr>
        <a:xfrm>
          <a:off x="1123341" y="1172"/>
          <a:ext cx="2048498" cy="4868852"/>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chemeClr val="lt1">
              <a:hueOff val="0"/>
              <a:satOff val="0"/>
              <a:lumOff val="0"/>
              <a:alphaOff val="0"/>
            </a:scheme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36634-FF81-4CA8-83AC-BC442F1591D8}">
      <dsp:nvSpPr>
        <dsp:cNvPr id="0" name=""/>
        <dsp:cNvSpPr/>
      </dsp:nvSpPr>
      <dsp:spPr>
        <a:xfrm>
          <a:off x="2080617" y="132104"/>
          <a:ext cx="9152630" cy="4320476"/>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63500" sx="102000" sy="102000" algn="ctr" rotWithShape="0">
            <a:prstClr val="black">
              <a:alpha val="40000"/>
            </a:prstClr>
          </a:outerShdw>
        </a:effectLst>
      </dsp:spPr>
      <dsp:style>
        <a:lnRef idx="1">
          <a:scrgbClr r="0" g="0" b="0"/>
        </a:lnRef>
        <a:fillRef idx="1">
          <a:scrgbClr r="0" g="0" b="0"/>
        </a:fillRef>
        <a:effectRef idx="0">
          <a:scrgbClr r="0" g="0" b="0"/>
        </a:effectRef>
        <a:fontRef idx="minor"/>
      </dsp:style>
      <dsp:txBody>
        <a:bodyPr spcFirstLastPara="0" vert="horz" wrap="square" lIns="1698572" tIns="68580" rIns="68580" bIns="68580" numCol="1" spcCol="1270" anchor="ctr" anchorCtr="0">
          <a:noAutofit/>
        </a:bodyPr>
        <a:lstStyle/>
        <a:p>
          <a:pPr marL="0" lvl="0" indent="0" algn="l" defTabSz="800100">
            <a:lnSpc>
              <a:spcPct val="90000"/>
            </a:lnSpc>
            <a:spcBef>
              <a:spcPct val="0"/>
            </a:spcBef>
            <a:spcAft>
              <a:spcPct val="35000"/>
            </a:spcAft>
            <a:buNone/>
          </a:pPr>
          <a:endParaRPr lang="de-DE" sz="1800" kern="1200" dirty="0"/>
        </a:p>
        <a:p>
          <a:pPr marL="0" lvl="0" indent="0" algn="just" defTabSz="800100">
            <a:lnSpc>
              <a:spcPts val="2500"/>
            </a:lnSpc>
            <a:spcBef>
              <a:spcPct val="0"/>
            </a:spcBef>
            <a:spcAft>
              <a:spcPct val="35000"/>
            </a:spcAft>
            <a:buNone/>
          </a:pPr>
          <a:r>
            <a:rPr lang="de-DE" sz="2000" b="1" kern="1200" dirty="0">
              <a:solidFill>
                <a:srgbClr val="000000">
                  <a:hueOff val="0"/>
                  <a:satOff val="0"/>
                  <a:lumOff val="0"/>
                  <a:alphaOff val="0"/>
                </a:srgbClr>
              </a:solidFill>
              <a:latin typeface="Arial"/>
              <a:ea typeface="+mn-ea"/>
              <a:cs typeface="+mn-cs"/>
            </a:rPr>
            <a:t>S. 63 Fachärztliche Vorgaben:</a:t>
          </a:r>
        </a:p>
        <a:p>
          <a:pPr indent="0">
            <a:spcBef>
              <a:spcPct val="0"/>
            </a:spcBef>
            <a:buNone/>
          </a:pPr>
          <a:r>
            <a:rPr lang="de-DE" sz="1800" kern="1200" dirty="0">
              <a:solidFill>
                <a:srgbClr val="000000">
                  <a:hueOff val="0"/>
                  <a:satOff val="0"/>
                  <a:lumOff val="0"/>
                  <a:alphaOff val="0"/>
                </a:srgbClr>
              </a:solidFill>
              <a:latin typeface="Arial"/>
              <a:ea typeface="+mn-ea"/>
              <a:cs typeface="+mn-cs"/>
            </a:rPr>
            <a:t>Die fachärztlichen Vorgaben unterteilen sich in die Anforderungsbereiche „</a:t>
          </a:r>
          <a:r>
            <a:rPr lang="de-DE" sz="1800" b="1" kern="1200" dirty="0">
              <a:solidFill>
                <a:srgbClr val="000000">
                  <a:hueOff val="0"/>
                  <a:satOff val="0"/>
                  <a:lumOff val="0"/>
                  <a:alphaOff val="0"/>
                </a:srgbClr>
              </a:solidFill>
              <a:latin typeface="Arial"/>
              <a:ea typeface="+mn-ea"/>
              <a:cs typeface="+mn-cs"/>
            </a:rPr>
            <a:t>Qualifikation</a:t>
          </a:r>
          <a:r>
            <a:rPr lang="de-DE" sz="1800" kern="1200" dirty="0">
              <a:solidFill>
                <a:srgbClr val="000000">
                  <a:hueOff val="0"/>
                  <a:satOff val="0"/>
                  <a:lumOff val="0"/>
                  <a:alphaOff val="0"/>
                </a:srgbClr>
              </a:solidFill>
              <a:latin typeface="Arial"/>
              <a:ea typeface="+mn-ea"/>
              <a:cs typeface="+mn-cs"/>
            </a:rPr>
            <a:t>“ und „</a:t>
          </a:r>
          <a:r>
            <a:rPr lang="de-DE" sz="1800" b="1" kern="1200" dirty="0">
              <a:solidFill>
                <a:srgbClr val="000000">
                  <a:hueOff val="0"/>
                  <a:satOff val="0"/>
                  <a:lumOff val="0"/>
                  <a:alphaOff val="0"/>
                </a:srgbClr>
              </a:solidFill>
              <a:latin typeface="Arial"/>
              <a:ea typeface="+mn-ea"/>
              <a:cs typeface="+mn-cs"/>
            </a:rPr>
            <a:t>Verfügbarkeit</a:t>
          </a:r>
          <a:r>
            <a:rPr lang="de-DE" sz="1800" kern="1200" dirty="0">
              <a:solidFill>
                <a:srgbClr val="000000">
                  <a:hueOff val="0"/>
                  <a:satOff val="0"/>
                  <a:lumOff val="0"/>
                  <a:alphaOff val="0"/>
                </a:srgbClr>
              </a:solidFill>
              <a:latin typeface="Arial"/>
              <a:ea typeface="+mn-ea"/>
              <a:cs typeface="+mn-cs"/>
            </a:rPr>
            <a:t>“ des fachärztlichen Personals.</a:t>
          </a:r>
        </a:p>
        <a:p>
          <a:pPr indent="0">
            <a:spcBef>
              <a:spcPct val="0"/>
            </a:spcBef>
            <a:buNone/>
          </a:pPr>
          <a:endParaRPr lang="de-DE" sz="1800" kern="1200" dirty="0">
            <a:solidFill>
              <a:srgbClr val="000000">
                <a:hueOff val="0"/>
                <a:satOff val="0"/>
                <a:lumOff val="0"/>
                <a:alphaOff val="0"/>
              </a:srgbClr>
            </a:solidFill>
            <a:latin typeface="Arial"/>
            <a:ea typeface="+mn-ea"/>
            <a:cs typeface="+mn-cs"/>
          </a:endParaRPr>
        </a:p>
        <a:p>
          <a:pPr indent="0">
            <a:spcBef>
              <a:spcPct val="0"/>
            </a:spcBef>
            <a:buNone/>
          </a:pPr>
          <a:r>
            <a:rPr lang="de-DE" sz="1800" b="1" kern="1200" dirty="0">
              <a:solidFill>
                <a:srgbClr val="000000">
                  <a:hueOff val="0"/>
                  <a:satOff val="0"/>
                  <a:lumOff val="0"/>
                  <a:alphaOff val="0"/>
                </a:srgbClr>
              </a:solidFill>
              <a:latin typeface="Arial"/>
              <a:ea typeface="+mn-ea"/>
              <a:cs typeface="+mn-cs"/>
            </a:rPr>
            <a:t>Qualifikation</a:t>
          </a:r>
          <a:r>
            <a:rPr lang="de-DE" sz="1800" kern="1200" dirty="0">
              <a:solidFill>
                <a:srgbClr val="000000">
                  <a:hueOff val="0"/>
                  <a:satOff val="0"/>
                  <a:lumOff val="0"/>
                  <a:alphaOff val="0"/>
                </a:srgbClr>
              </a:solidFill>
              <a:latin typeface="Arial"/>
              <a:ea typeface="+mn-ea"/>
              <a:cs typeface="+mn-cs"/>
            </a:rPr>
            <a:t>:</a:t>
          </a:r>
        </a:p>
        <a:p>
          <a:pPr indent="0">
            <a:spcBef>
              <a:spcPct val="0"/>
            </a:spcBef>
            <a:buNone/>
          </a:pPr>
          <a:r>
            <a:rPr lang="de-DE" sz="1800" kern="1200" dirty="0">
              <a:solidFill>
                <a:srgbClr val="000000">
                  <a:hueOff val="0"/>
                  <a:satOff val="0"/>
                  <a:lumOff val="0"/>
                  <a:alphaOff val="0"/>
                </a:srgbClr>
              </a:solidFill>
              <a:latin typeface="Arial"/>
              <a:ea typeface="+mn-ea"/>
              <a:cs typeface="+mn-cs"/>
            </a:rPr>
            <a:t>Die Qualifikationen richten sich nach den Weiterbildungsordnungen der beiden nordrhein-westfälischen Ärztekammern. Dabei sind die geforderten Qualifikationen jeweils auf Basis der zum Zeitpunkt des Inkrafttretens des Krankenhausplans gültigen Weiterbildungsordnungen angegeben. </a:t>
          </a:r>
          <a:r>
            <a:rPr lang="de-DE" sz="1800" b="1" kern="1200" dirty="0">
              <a:solidFill>
                <a:srgbClr val="000000">
                  <a:hueOff val="0"/>
                  <a:satOff val="0"/>
                  <a:lumOff val="0"/>
                  <a:alphaOff val="0"/>
                </a:srgbClr>
              </a:solidFill>
              <a:effectLst>
                <a:outerShdw blurRad="38100" dist="38100" dir="2700000" algn="tl">
                  <a:srgbClr val="000000">
                    <a:alpha val="43137"/>
                  </a:srgbClr>
                </a:outerShdw>
              </a:effectLst>
              <a:latin typeface="Arial"/>
              <a:ea typeface="+mn-ea"/>
              <a:cs typeface="+mn-cs"/>
            </a:rPr>
            <a:t>Qualifikationen auf Basis früherer Weiterbildungs-ordnungen sind nach Beurteilung durch die jeweils zuständige Ärztekammer entsprechend anzuerkennen. </a:t>
          </a:r>
        </a:p>
        <a:p>
          <a:pPr indent="0">
            <a:spcBef>
              <a:spcPct val="0"/>
            </a:spcBef>
            <a:buNone/>
          </a:pPr>
          <a:endParaRPr lang="de-DE" sz="1800" kern="1200" dirty="0">
            <a:solidFill>
              <a:srgbClr val="000000">
                <a:hueOff val="0"/>
                <a:satOff val="0"/>
                <a:lumOff val="0"/>
                <a:alphaOff val="0"/>
              </a:srgbClr>
            </a:solidFill>
            <a:latin typeface="Arial"/>
            <a:ea typeface="+mn-ea"/>
            <a:cs typeface="+mn-cs"/>
          </a:endParaRPr>
        </a:p>
        <a:p>
          <a:pPr indent="0">
            <a:spcBef>
              <a:spcPct val="0"/>
            </a:spcBef>
            <a:buNone/>
          </a:pPr>
          <a:r>
            <a:rPr lang="de-DE" sz="1800" kern="1200" dirty="0">
              <a:solidFill>
                <a:srgbClr val="000000">
                  <a:hueOff val="0"/>
                  <a:satOff val="0"/>
                  <a:lumOff val="0"/>
                  <a:alphaOff val="0"/>
                </a:srgbClr>
              </a:solidFill>
              <a:latin typeface="Arial"/>
              <a:ea typeface="+mn-ea"/>
              <a:cs typeface="+mn-cs"/>
            </a:rPr>
            <a:t>Krankenhausplan Nordrhein-Westfalen 2022</a:t>
          </a:r>
        </a:p>
      </dsp:txBody>
      <dsp:txXfrm>
        <a:off x="2080617" y="132104"/>
        <a:ext cx="9152630" cy="4320476"/>
      </dsp:txXfrm>
    </dsp:sp>
    <dsp:sp modelId="{29BEBB09-1ACD-4336-BDE7-71A32656BD12}">
      <dsp:nvSpPr>
        <dsp:cNvPr id="0" name=""/>
        <dsp:cNvSpPr/>
      </dsp:nvSpPr>
      <dsp:spPr>
        <a:xfrm>
          <a:off x="1123341" y="1172"/>
          <a:ext cx="2048498" cy="4868852"/>
        </a:xfrm>
        <a:prstGeom prst="rect">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chemeClr val="lt1">
              <a:hueOff val="0"/>
              <a:satOff val="0"/>
              <a:lumOff val="0"/>
              <a:alphaOff val="0"/>
            </a:schemeClr>
          </a:solidFill>
          <a:prstDash val="solid"/>
        </a:ln>
        <a:effectLst>
          <a:outerShdw blurRad="63500" sx="102000" sy="102000" algn="ctr" rotWithShape="0">
            <a:prstClr val="black">
              <a:alpha val="40000"/>
            </a:prstClr>
          </a:outerShdw>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6B50DF-7FBE-4231-96D9-7FDC093403A4}">
      <dsp:nvSpPr>
        <dsp:cNvPr id="0" name=""/>
        <dsp:cNvSpPr/>
      </dsp:nvSpPr>
      <dsp:spPr>
        <a:xfrm>
          <a:off x="992" y="0"/>
          <a:ext cx="2579687" cy="5418667"/>
        </a:xfrm>
        <a:prstGeom prst="roundRect">
          <a:avLst>
            <a:gd name="adj" fmla="val 10000"/>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de-DE" sz="3200" b="1" kern="1200" dirty="0">
              <a:solidFill>
                <a:schemeClr val="bg1"/>
              </a:solidFill>
            </a:rPr>
            <a:t>WBO 2020</a:t>
          </a:r>
        </a:p>
      </dsp:txBody>
      <dsp:txXfrm>
        <a:off x="992" y="0"/>
        <a:ext cx="2579687" cy="1625600"/>
      </dsp:txXfrm>
    </dsp:sp>
    <dsp:sp modelId="{741D23F5-ADB0-4066-9D8A-6E24BF99CEDC}">
      <dsp:nvSpPr>
        <dsp:cNvPr id="0" name=""/>
        <dsp:cNvSpPr/>
      </dsp:nvSpPr>
      <dsp:spPr>
        <a:xfrm>
          <a:off x="258960" y="1625732"/>
          <a:ext cx="2063749" cy="789384"/>
        </a:xfrm>
        <a:prstGeom prst="roundRect">
          <a:avLst>
            <a:gd name="adj" fmla="val 10000"/>
          </a:avLst>
        </a:prstGeom>
        <a:solidFill>
          <a:srgbClr val="00953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de-DE" sz="1600" b="1" i="0" u="none" kern="1200" dirty="0"/>
            <a:t>Allgemeinchirurgie</a:t>
          </a:r>
          <a:endParaRPr lang="de-DE" sz="1600" kern="1200" dirty="0"/>
        </a:p>
      </dsp:txBody>
      <dsp:txXfrm>
        <a:off x="282080" y="1648852"/>
        <a:ext cx="2017509" cy="743144"/>
      </dsp:txXfrm>
    </dsp:sp>
    <dsp:sp modelId="{77627F45-AAFC-443E-992B-8F030C0C056B}">
      <dsp:nvSpPr>
        <dsp:cNvPr id="0" name=""/>
        <dsp:cNvSpPr/>
      </dsp:nvSpPr>
      <dsp:spPr>
        <a:xfrm>
          <a:off x="258960" y="2536560"/>
          <a:ext cx="2063749" cy="789384"/>
        </a:xfrm>
        <a:prstGeom prst="roundRect">
          <a:avLst>
            <a:gd name="adj" fmla="val 10000"/>
          </a:avLst>
        </a:prstGeom>
        <a:solidFill>
          <a:srgbClr val="009534"/>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de-DE" sz="1600" b="1" i="0" u="none" kern="1200" dirty="0">
              <a:solidFill>
                <a:srgbClr val="FFFFFF"/>
              </a:solidFill>
              <a:latin typeface="Arial"/>
              <a:ea typeface="+mn-ea"/>
              <a:cs typeface="+mn-cs"/>
            </a:rPr>
            <a:t>Gefäßchirurgie</a:t>
          </a:r>
        </a:p>
      </dsp:txBody>
      <dsp:txXfrm>
        <a:off x="282080" y="2559680"/>
        <a:ext cx="2017509" cy="743144"/>
      </dsp:txXfrm>
    </dsp:sp>
    <dsp:sp modelId="{9E277906-E8EF-473B-8B6D-4C4B78803BC0}">
      <dsp:nvSpPr>
        <dsp:cNvPr id="0" name=""/>
        <dsp:cNvSpPr/>
      </dsp:nvSpPr>
      <dsp:spPr>
        <a:xfrm>
          <a:off x="258960" y="3447388"/>
          <a:ext cx="2063749" cy="789384"/>
        </a:xfrm>
        <a:prstGeom prst="roundRect">
          <a:avLst>
            <a:gd name="adj" fmla="val 10000"/>
          </a:avLst>
        </a:prstGeom>
        <a:solidFill>
          <a:srgbClr val="009534"/>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de-DE" sz="1600" b="1" i="0" u="none" kern="1200" dirty="0">
              <a:solidFill>
                <a:srgbClr val="FFFFFF"/>
              </a:solidFill>
              <a:latin typeface="Arial"/>
              <a:ea typeface="+mn-ea"/>
              <a:cs typeface="+mn-cs"/>
            </a:rPr>
            <a:t>Orthopädie und Unfallchirurgie</a:t>
          </a:r>
        </a:p>
      </dsp:txBody>
      <dsp:txXfrm>
        <a:off x="282080" y="3470508"/>
        <a:ext cx="2017509" cy="743144"/>
      </dsp:txXfrm>
    </dsp:sp>
    <dsp:sp modelId="{05568CF7-1B04-4345-B898-B014DA08FA43}">
      <dsp:nvSpPr>
        <dsp:cNvPr id="0" name=""/>
        <dsp:cNvSpPr/>
      </dsp:nvSpPr>
      <dsp:spPr>
        <a:xfrm>
          <a:off x="258960" y="4358216"/>
          <a:ext cx="2063749" cy="789384"/>
        </a:xfrm>
        <a:prstGeom prst="roundRect">
          <a:avLst>
            <a:gd name="adj" fmla="val 10000"/>
          </a:avLst>
        </a:prstGeom>
        <a:solidFill>
          <a:srgbClr val="009534"/>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de-DE" sz="1600" b="1" i="0" u="none" kern="1200" dirty="0"/>
            <a:t>FA O&amp;U + ZWB Spezielle Unfallchirurgie</a:t>
          </a:r>
          <a:endParaRPr lang="de-DE" sz="1600" b="1" i="0" u="none" kern="1200" dirty="0">
            <a:solidFill>
              <a:srgbClr val="FFFFFF"/>
            </a:solidFill>
            <a:latin typeface="Arial"/>
            <a:ea typeface="+mn-ea"/>
            <a:cs typeface="+mn-cs"/>
          </a:endParaRPr>
        </a:p>
      </dsp:txBody>
      <dsp:txXfrm>
        <a:off x="282080" y="4381336"/>
        <a:ext cx="2017509" cy="743144"/>
      </dsp:txXfrm>
    </dsp:sp>
    <dsp:sp modelId="{BC8C800E-9C4C-4425-BA3C-F6786EA27E66}">
      <dsp:nvSpPr>
        <dsp:cNvPr id="0" name=""/>
        <dsp:cNvSpPr/>
      </dsp:nvSpPr>
      <dsp:spPr>
        <a:xfrm>
          <a:off x="2774156" y="0"/>
          <a:ext cx="2579687" cy="5418667"/>
        </a:xfrm>
        <a:prstGeom prst="roundRect">
          <a:avLst>
            <a:gd name="adj" fmla="val 10000"/>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2889250">
            <a:lnSpc>
              <a:spcPct val="90000"/>
            </a:lnSpc>
            <a:spcBef>
              <a:spcPct val="0"/>
            </a:spcBef>
            <a:spcAft>
              <a:spcPct val="35000"/>
            </a:spcAft>
            <a:buNone/>
          </a:pPr>
          <a:r>
            <a:rPr lang="de-DE" sz="3200" b="1" kern="1200" dirty="0">
              <a:solidFill>
                <a:schemeClr val="bg1"/>
              </a:solidFill>
            </a:rPr>
            <a:t>WBO 2005</a:t>
          </a:r>
          <a:endParaRPr lang="de-DE" sz="3200" kern="1200" dirty="0">
            <a:solidFill>
              <a:srgbClr val="000000">
                <a:hueOff val="0"/>
                <a:satOff val="0"/>
                <a:lumOff val="0"/>
                <a:alphaOff val="0"/>
              </a:srgbClr>
            </a:solidFill>
            <a:latin typeface="Arial"/>
            <a:ea typeface="+mn-ea"/>
            <a:cs typeface="+mn-cs"/>
          </a:endParaRPr>
        </a:p>
      </dsp:txBody>
      <dsp:txXfrm>
        <a:off x="2774156" y="0"/>
        <a:ext cx="2579687" cy="1625600"/>
      </dsp:txXfrm>
    </dsp:sp>
    <dsp:sp modelId="{1822250F-6662-4910-A7ED-C1ABEF26C49D}">
      <dsp:nvSpPr>
        <dsp:cNvPr id="0" name=""/>
        <dsp:cNvSpPr/>
      </dsp:nvSpPr>
      <dsp:spPr>
        <a:xfrm>
          <a:off x="3032125" y="1625732"/>
          <a:ext cx="2063749" cy="789384"/>
        </a:xfrm>
        <a:prstGeom prst="roundRect">
          <a:avLst>
            <a:gd name="adj" fmla="val 10000"/>
          </a:avLst>
        </a:prstGeom>
        <a:solidFill>
          <a:srgbClr val="009534"/>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de-DE" sz="1600" b="1" i="0" u="none" kern="1200" dirty="0">
              <a:solidFill>
                <a:srgbClr val="FFFFFF"/>
              </a:solidFill>
              <a:latin typeface="Arial"/>
              <a:ea typeface="+mn-ea"/>
              <a:cs typeface="+mn-cs"/>
            </a:rPr>
            <a:t>Allgemeinchirurgie</a:t>
          </a:r>
        </a:p>
      </dsp:txBody>
      <dsp:txXfrm>
        <a:off x="3055245" y="1648852"/>
        <a:ext cx="2017509" cy="743144"/>
      </dsp:txXfrm>
    </dsp:sp>
    <dsp:sp modelId="{6680F036-E99E-45CE-962A-E888BFA1A43E}">
      <dsp:nvSpPr>
        <dsp:cNvPr id="0" name=""/>
        <dsp:cNvSpPr/>
      </dsp:nvSpPr>
      <dsp:spPr>
        <a:xfrm>
          <a:off x="3032125" y="2536560"/>
          <a:ext cx="2063749" cy="789384"/>
        </a:xfrm>
        <a:prstGeom prst="roundRect">
          <a:avLst>
            <a:gd name="adj" fmla="val 10000"/>
          </a:avLst>
        </a:prstGeom>
        <a:solidFill>
          <a:srgbClr val="009534"/>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de-DE" sz="1600" b="1" i="0" u="none" kern="1200" dirty="0">
              <a:solidFill>
                <a:srgbClr val="FFFFFF"/>
              </a:solidFill>
              <a:latin typeface="Arial"/>
              <a:ea typeface="+mn-ea"/>
              <a:cs typeface="+mn-cs"/>
            </a:rPr>
            <a:t>Gefäßchirurgie</a:t>
          </a:r>
        </a:p>
      </dsp:txBody>
      <dsp:txXfrm>
        <a:off x="3055245" y="2559680"/>
        <a:ext cx="2017509" cy="743144"/>
      </dsp:txXfrm>
    </dsp:sp>
    <dsp:sp modelId="{48FE7ED9-DFA2-47CC-8FF8-65FD7014A83A}">
      <dsp:nvSpPr>
        <dsp:cNvPr id="0" name=""/>
        <dsp:cNvSpPr/>
      </dsp:nvSpPr>
      <dsp:spPr>
        <a:xfrm>
          <a:off x="3032125" y="3447388"/>
          <a:ext cx="2063749" cy="789384"/>
        </a:xfrm>
        <a:prstGeom prst="roundRect">
          <a:avLst>
            <a:gd name="adj" fmla="val 10000"/>
          </a:avLst>
        </a:prstGeom>
        <a:solidFill>
          <a:srgbClr val="009534"/>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de-DE" sz="1600" b="1" i="0" u="none" kern="1200" dirty="0">
              <a:solidFill>
                <a:srgbClr val="FFFFFF"/>
              </a:solidFill>
              <a:latin typeface="Arial"/>
              <a:ea typeface="+mn-ea"/>
              <a:cs typeface="+mn-cs"/>
            </a:rPr>
            <a:t>Orthopädie und Unfallchirurgie</a:t>
          </a:r>
        </a:p>
      </dsp:txBody>
      <dsp:txXfrm>
        <a:off x="3055245" y="3470508"/>
        <a:ext cx="2017509" cy="743144"/>
      </dsp:txXfrm>
    </dsp:sp>
    <dsp:sp modelId="{65C84EB1-B9A6-4734-82B3-3E6842606FB5}">
      <dsp:nvSpPr>
        <dsp:cNvPr id="0" name=""/>
        <dsp:cNvSpPr/>
      </dsp:nvSpPr>
      <dsp:spPr>
        <a:xfrm>
          <a:off x="3032125" y="4358216"/>
          <a:ext cx="2063749" cy="789384"/>
        </a:xfrm>
        <a:prstGeom prst="roundRect">
          <a:avLst>
            <a:gd name="adj" fmla="val 10000"/>
          </a:avLst>
        </a:prstGeom>
        <a:solidFill>
          <a:srgbClr val="009534"/>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de-DE" sz="1600" b="1" i="0" u="none" kern="1200"/>
            <a:t>FA O&amp;U + ZWB Spezielle Unfallchirurgie</a:t>
          </a:r>
          <a:endParaRPr lang="de-DE" sz="1600" b="1" i="0" u="none" kern="1200" dirty="0">
            <a:solidFill>
              <a:srgbClr val="FFFFFF"/>
            </a:solidFill>
            <a:latin typeface="Arial"/>
            <a:ea typeface="+mn-ea"/>
            <a:cs typeface="+mn-cs"/>
          </a:endParaRPr>
        </a:p>
      </dsp:txBody>
      <dsp:txXfrm>
        <a:off x="3055245" y="4381336"/>
        <a:ext cx="2017509" cy="743144"/>
      </dsp:txXfrm>
    </dsp:sp>
    <dsp:sp modelId="{0CB211A9-6307-4BAC-B4B3-B74673D9A7EE}">
      <dsp:nvSpPr>
        <dsp:cNvPr id="0" name=""/>
        <dsp:cNvSpPr/>
      </dsp:nvSpPr>
      <dsp:spPr>
        <a:xfrm>
          <a:off x="5547320" y="0"/>
          <a:ext cx="2579687" cy="5418667"/>
        </a:xfrm>
        <a:prstGeom prst="roundRect">
          <a:avLst>
            <a:gd name="adj" fmla="val 10000"/>
          </a:avLst>
        </a:prstGeom>
        <a:gradFill flip="none" rotWithShape="0">
          <a:gsLst>
            <a:gs pos="0">
              <a:srgbClr val="009539">
                <a:shade val="30000"/>
                <a:satMod val="115000"/>
              </a:srgbClr>
            </a:gs>
            <a:gs pos="50000">
              <a:srgbClr val="009539">
                <a:shade val="67500"/>
                <a:satMod val="115000"/>
              </a:srgbClr>
            </a:gs>
            <a:gs pos="100000">
              <a:srgbClr val="009539">
                <a:shade val="100000"/>
                <a:satMod val="115000"/>
              </a:srgbClr>
            </a:gs>
          </a:gsLst>
          <a:lin ang="2700000" scaled="1"/>
          <a:tileRect/>
        </a:gradFill>
        <a:ln w="25400" cap="flat" cmpd="sng" algn="ctr">
          <a:solidFill>
            <a:srgbClr val="FFFFFF">
              <a:hueOff val="0"/>
              <a:satOff val="0"/>
              <a:lumOff val="0"/>
              <a:alphaOff val="0"/>
            </a:srgbClr>
          </a:solidFill>
          <a:prstDash val="solid"/>
        </a:ln>
        <a:effectLst>
          <a:outerShdw blurRad="63500" sx="102000" sy="102000" algn="ctr" rotWithShape="0">
            <a:prstClr val="black">
              <a:alpha val="40000"/>
            </a:prstClr>
          </a:outerShdw>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2889250">
            <a:lnSpc>
              <a:spcPct val="90000"/>
            </a:lnSpc>
            <a:spcBef>
              <a:spcPct val="0"/>
            </a:spcBef>
            <a:spcAft>
              <a:spcPct val="35000"/>
            </a:spcAft>
            <a:buNone/>
          </a:pPr>
          <a:r>
            <a:rPr lang="de-DE" sz="3200" b="1" kern="1200" dirty="0">
              <a:solidFill>
                <a:schemeClr val="bg1"/>
              </a:solidFill>
            </a:rPr>
            <a:t>WBO 1993</a:t>
          </a:r>
          <a:endParaRPr lang="de-DE" sz="3200" kern="1200" dirty="0">
            <a:solidFill>
              <a:srgbClr val="000000">
                <a:hueOff val="0"/>
                <a:satOff val="0"/>
                <a:lumOff val="0"/>
                <a:alphaOff val="0"/>
              </a:srgbClr>
            </a:solidFill>
            <a:latin typeface="Arial"/>
            <a:ea typeface="+mn-ea"/>
            <a:cs typeface="+mn-cs"/>
          </a:endParaRPr>
        </a:p>
      </dsp:txBody>
      <dsp:txXfrm>
        <a:off x="5547320" y="0"/>
        <a:ext cx="2579687" cy="1625600"/>
      </dsp:txXfrm>
    </dsp:sp>
    <dsp:sp modelId="{24E3D955-A072-4FD9-AC89-13A266851C2A}">
      <dsp:nvSpPr>
        <dsp:cNvPr id="0" name=""/>
        <dsp:cNvSpPr/>
      </dsp:nvSpPr>
      <dsp:spPr>
        <a:xfrm>
          <a:off x="5805289" y="1625732"/>
          <a:ext cx="2063749" cy="789384"/>
        </a:xfrm>
        <a:prstGeom prst="roundRect">
          <a:avLst>
            <a:gd name="adj" fmla="val 10000"/>
          </a:avLst>
        </a:prstGeom>
        <a:solidFill>
          <a:srgbClr val="009534"/>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de-DE" sz="1600" b="1" i="0" u="none" kern="1200" dirty="0">
              <a:solidFill>
                <a:srgbClr val="FFFFFF"/>
              </a:solidFill>
              <a:latin typeface="Arial"/>
              <a:ea typeface="+mn-ea"/>
              <a:cs typeface="+mn-cs"/>
            </a:rPr>
            <a:t>FA Chirurgie</a:t>
          </a:r>
        </a:p>
      </dsp:txBody>
      <dsp:txXfrm>
        <a:off x="5828409" y="1648852"/>
        <a:ext cx="2017509" cy="743144"/>
      </dsp:txXfrm>
    </dsp:sp>
    <dsp:sp modelId="{63F0CC57-1B10-425A-97EF-35629635520B}">
      <dsp:nvSpPr>
        <dsp:cNvPr id="0" name=""/>
        <dsp:cNvSpPr/>
      </dsp:nvSpPr>
      <dsp:spPr>
        <a:xfrm>
          <a:off x="5805289" y="2536560"/>
          <a:ext cx="2063749" cy="789384"/>
        </a:xfrm>
        <a:prstGeom prst="roundRect">
          <a:avLst>
            <a:gd name="adj" fmla="val 10000"/>
          </a:avLst>
        </a:prstGeom>
        <a:solidFill>
          <a:srgbClr val="009534"/>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de-DE" sz="1600" b="1" i="0" u="none" kern="1200" dirty="0">
              <a:solidFill>
                <a:srgbClr val="FFFFFF"/>
              </a:solidFill>
              <a:latin typeface="Arial"/>
              <a:ea typeface="+mn-ea"/>
              <a:cs typeface="+mn-cs"/>
            </a:rPr>
            <a:t>FA Chirurgie PLUS SP Gefäßchirurgie</a:t>
          </a:r>
        </a:p>
      </dsp:txBody>
      <dsp:txXfrm>
        <a:off x="5828409" y="2559680"/>
        <a:ext cx="2017509" cy="743144"/>
      </dsp:txXfrm>
    </dsp:sp>
    <dsp:sp modelId="{2F967C97-5CF9-4AF4-BEFE-CA8285959CEF}">
      <dsp:nvSpPr>
        <dsp:cNvPr id="0" name=""/>
        <dsp:cNvSpPr/>
      </dsp:nvSpPr>
      <dsp:spPr>
        <a:xfrm>
          <a:off x="5805289" y="3447388"/>
          <a:ext cx="2063749" cy="789384"/>
        </a:xfrm>
        <a:prstGeom prst="roundRect">
          <a:avLst>
            <a:gd name="adj" fmla="val 10000"/>
          </a:avLst>
        </a:prstGeom>
        <a:solidFill>
          <a:srgbClr val="009534"/>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de-DE" sz="1600" b="1" i="0" u="none" kern="1200" dirty="0"/>
            <a:t>Keine exakte </a:t>
          </a:r>
          <a:r>
            <a:rPr lang="de-DE" sz="1600" b="1" i="0" u="none" kern="1200" dirty="0">
              <a:solidFill>
                <a:srgbClr val="FFFFFF"/>
              </a:solidFill>
              <a:latin typeface="Arial"/>
              <a:ea typeface="+mn-ea"/>
              <a:cs typeface="+mn-cs"/>
            </a:rPr>
            <a:t>Entsprechung</a:t>
          </a:r>
        </a:p>
      </dsp:txBody>
      <dsp:txXfrm>
        <a:off x="5828409" y="3470508"/>
        <a:ext cx="2017509" cy="743144"/>
      </dsp:txXfrm>
    </dsp:sp>
    <dsp:sp modelId="{30AF0321-811F-40C7-8F75-96E2329B0E22}">
      <dsp:nvSpPr>
        <dsp:cNvPr id="0" name=""/>
        <dsp:cNvSpPr/>
      </dsp:nvSpPr>
      <dsp:spPr>
        <a:xfrm>
          <a:off x="5805289" y="4358216"/>
          <a:ext cx="2063749" cy="789384"/>
        </a:xfrm>
        <a:prstGeom prst="roundRect">
          <a:avLst>
            <a:gd name="adj" fmla="val 10000"/>
          </a:avLst>
        </a:prstGeom>
        <a:solidFill>
          <a:srgbClr val="009534"/>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de-DE" sz="1600" b="1" i="0" u="none" kern="1200"/>
            <a:t>FA Chirurgie PLUS SP Unfallchirurgie</a:t>
          </a:r>
          <a:endParaRPr lang="de-DE" sz="1600" b="1" i="0" u="none" kern="1200" dirty="0">
            <a:solidFill>
              <a:srgbClr val="FFFFFF"/>
            </a:solidFill>
            <a:latin typeface="Arial"/>
            <a:ea typeface="+mn-ea"/>
            <a:cs typeface="+mn-cs"/>
          </a:endParaRPr>
        </a:p>
      </dsp:txBody>
      <dsp:txXfrm>
        <a:off x="5828409" y="4381336"/>
        <a:ext cx="2017509" cy="74314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800"/>
            </a:lvl1pPr>
          </a:lstStyle>
          <a:p>
            <a:endParaRPr lang="de-DE"/>
          </a:p>
        </p:txBody>
      </p:sp>
      <p:sp>
        <p:nvSpPr>
          <p:cNvPr id="14029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lvl1pPr>
          </a:lstStyle>
          <a:p>
            <a:endParaRPr lang="de-DE"/>
          </a:p>
        </p:txBody>
      </p:sp>
      <p:sp>
        <p:nvSpPr>
          <p:cNvPr id="14029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800"/>
            </a:lvl1pPr>
          </a:lstStyle>
          <a:p>
            <a:endParaRPr lang="de-DE"/>
          </a:p>
        </p:txBody>
      </p:sp>
      <p:sp>
        <p:nvSpPr>
          <p:cNvPr id="14029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800"/>
            </a:lvl1pPr>
          </a:lstStyle>
          <a:p>
            <a:fld id="{EC789BA9-4533-4A58-9B49-AFE46074449B}" type="slidenum">
              <a:rPr lang="de-DE"/>
              <a:pPr/>
              <a:t>‹Nr.›</a:t>
            </a:fld>
            <a:endParaRPr 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800"/>
            </a:lvl1pPr>
          </a:lstStyle>
          <a:p>
            <a:endParaRPr lang="de-DE"/>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lvl1pPr>
          </a:lstStyle>
          <a:p>
            <a:endParaRPr lang="de-DE"/>
          </a:p>
        </p:txBody>
      </p:sp>
      <p:sp>
        <p:nvSpPr>
          <p:cNvPr id="11268"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800"/>
            </a:lvl1pPr>
          </a:lstStyle>
          <a:p>
            <a:endParaRPr lang="de-DE"/>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800"/>
            </a:lvl1pPr>
          </a:lstStyle>
          <a:p>
            <a:fld id="{B630EE42-3CE8-41D6-8E37-3B29159C502B}" type="slidenum">
              <a:rPr lang="de-DE"/>
              <a:pPr/>
              <a:t>‹Nr.›</a:t>
            </a:fld>
            <a:endParaRPr 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B630EE42-3CE8-41D6-8E37-3B29159C502B}" type="slidenum">
              <a:rPr lang="de-DE" smtClean="0"/>
              <a:pPr/>
              <a:t>1</a:t>
            </a:fld>
            <a:endParaRPr lang="de-DE"/>
          </a:p>
        </p:txBody>
      </p:sp>
    </p:spTree>
    <p:extLst>
      <p:ext uri="{BB962C8B-B14F-4D97-AF65-F5344CB8AC3E}">
        <p14:creationId xmlns:p14="http://schemas.microsoft.com/office/powerpoint/2010/main" val="3275097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B630EE42-3CE8-41D6-8E37-3B29159C502B}" type="slidenum">
              <a:rPr lang="de-DE" smtClean="0"/>
              <a:pPr/>
              <a:t>15</a:t>
            </a:fld>
            <a:endParaRPr lang="de-DE"/>
          </a:p>
        </p:txBody>
      </p:sp>
    </p:spTree>
    <p:extLst>
      <p:ext uri="{BB962C8B-B14F-4D97-AF65-F5344CB8AC3E}">
        <p14:creationId xmlns:p14="http://schemas.microsoft.com/office/powerpoint/2010/main" val="2105557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B630EE42-3CE8-41D6-8E37-3B29159C502B}" type="slidenum">
              <a:rPr lang="de-DE" smtClean="0"/>
              <a:pPr/>
              <a:t>16</a:t>
            </a:fld>
            <a:endParaRPr lang="de-DE"/>
          </a:p>
        </p:txBody>
      </p:sp>
    </p:spTree>
    <p:extLst>
      <p:ext uri="{BB962C8B-B14F-4D97-AF65-F5344CB8AC3E}">
        <p14:creationId xmlns:p14="http://schemas.microsoft.com/office/powerpoint/2010/main" val="71314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609600" y="1600201"/>
            <a:ext cx="10972800" cy="4525963"/>
          </a:xfrm>
          <a:prstGeom prst="rect">
            <a:avLst/>
          </a:prstGeo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a:prstGeom prst="rect">
            <a:avLst/>
          </a:prstGeo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24417" y="2349500"/>
            <a:ext cx="5384800" cy="337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212417" y="2349500"/>
            <a:ext cx="5384800" cy="337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609600" y="1600201"/>
            <a:ext cx="10972800" cy="4525963"/>
          </a:xfrm>
          <a:prstGeom prst="rect">
            <a:avLst/>
          </a:prstGeo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54017" y="1700214"/>
            <a:ext cx="2743200" cy="40227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24417" y="1700214"/>
            <a:ext cx="8026400" cy="40227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Standar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0320519"/>
      </p:ext>
    </p:extLst>
  </p:cSld>
  <p:clrMapOvr>
    <a:masterClrMapping/>
  </p:clrMapOvr>
  <p:transition spd="slow"/>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Chapter">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31091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de-DE"/>
              <a:t>Titelmasterformat durch Klicken bearbeiten</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1730" name="Picture 2" descr="titel_kopf"/>
          <p:cNvPicPr>
            <a:picLocks noChangeAspect="1" noChangeArrowheads="1"/>
          </p:cNvPicPr>
          <p:nvPr/>
        </p:nvPicPr>
        <p:blipFill>
          <a:blip r:embed="rId13" cstate="print"/>
          <a:srcRect/>
          <a:stretch>
            <a:fillRect/>
          </a:stretch>
        </p:blipFill>
        <p:spPr bwMode="auto">
          <a:xfrm>
            <a:off x="0" y="-26988"/>
            <a:ext cx="12192000" cy="2087563"/>
          </a:xfrm>
          <a:prstGeom prst="rect">
            <a:avLst/>
          </a:prstGeom>
          <a:noFill/>
        </p:spPr>
      </p:pic>
      <p:sp>
        <p:nvSpPr>
          <p:cNvPr id="201731" name="Rectangle 3"/>
          <p:cNvSpPr>
            <a:spLocks noChangeArrowheads="1"/>
          </p:cNvSpPr>
          <p:nvPr/>
        </p:nvSpPr>
        <p:spPr bwMode="auto">
          <a:xfrm>
            <a:off x="0" y="2060576"/>
            <a:ext cx="12192000" cy="4797425"/>
          </a:xfrm>
          <a:prstGeom prst="rect">
            <a:avLst/>
          </a:prstGeom>
          <a:solidFill>
            <a:srgbClr val="009534"/>
          </a:solidFill>
          <a:ln w="9525">
            <a:noFill/>
            <a:miter lim="800000"/>
            <a:headEnd/>
            <a:tailEnd/>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829" name="Picture 5" descr="folge_kopf"/>
          <p:cNvPicPr>
            <a:picLocks noChangeAspect="1" noChangeArrowheads="1"/>
          </p:cNvPicPr>
          <p:nvPr/>
        </p:nvPicPr>
        <p:blipFill>
          <a:blip r:embed="rId15" cstate="print"/>
          <a:srcRect/>
          <a:stretch>
            <a:fillRect/>
          </a:stretch>
        </p:blipFill>
        <p:spPr bwMode="auto">
          <a:xfrm>
            <a:off x="0" y="-26988"/>
            <a:ext cx="12192000" cy="1427163"/>
          </a:xfrm>
          <a:prstGeom prst="rect">
            <a:avLst/>
          </a:prstGeom>
          <a:noFill/>
        </p:spPr>
      </p:pic>
      <p:sp>
        <p:nvSpPr>
          <p:cNvPr id="205830" name="Rectangle 6"/>
          <p:cNvSpPr>
            <a:spLocks noGrp="1" noChangeArrowheads="1"/>
          </p:cNvSpPr>
          <p:nvPr>
            <p:ph type="title"/>
          </p:nvPr>
        </p:nvSpPr>
        <p:spPr bwMode="auto">
          <a:xfrm>
            <a:off x="624417" y="1700213"/>
            <a:ext cx="10972800" cy="6492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e-DE"/>
              <a:t>Titelmasterformat durch Klicken bearbeiten</a:t>
            </a:r>
          </a:p>
        </p:txBody>
      </p:sp>
      <p:sp>
        <p:nvSpPr>
          <p:cNvPr id="205831" name="Rectangle 7"/>
          <p:cNvSpPr>
            <a:spLocks noGrp="1" noChangeArrowheads="1"/>
          </p:cNvSpPr>
          <p:nvPr>
            <p:ph type="body" idx="1"/>
          </p:nvPr>
        </p:nvSpPr>
        <p:spPr bwMode="auto">
          <a:xfrm>
            <a:off x="624417" y="2349500"/>
            <a:ext cx="10972800" cy="33734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205833" name="Rectangle 9"/>
          <p:cNvSpPr>
            <a:spLocks noChangeArrowheads="1"/>
          </p:cNvSpPr>
          <p:nvPr/>
        </p:nvSpPr>
        <p:spPr bwMode="auto">
          <a:xfrm>
            <a:off x="8591551" y="6508750"/>
            <a:ext cx="2999316" cy="304800"/>
          </a:xfrm>
          <a:prstGeom prst="rect">
            <a:avLst/>
          </a:prstGeom>
          <a:noFill/>
          <a:ln w="9525">
            <a:noFill/>
            <a:miter lim="800000"/>
            <a:headEnd/>
            <a:tailEnd/>
          </a:ln>
          <a:effectLst/>
        </p:spPr>
        <p:txBody>
          <a:bodyPr/>
          <a:lstStyle/>
          <a:p>
            <a:pPr algn="r"/>
            <a:r>
              <a:rPr lang="de-DE" sz="700"/>
              <a:t>Stand: xx.xx.xxxx</a:t>
            </a:r>
          </a:p>
        </p:txBody>
      </p:sp>
      <p:sp>
        <p:nvSpPr>
          <p:cNvPr id="205834" name="Rectangle 10"/>
          <p:cNvSpPr>
            <a:spLocks noChangeArrowheads="1"/>
          </p:cNvSpPr>
          <p:nvPr/>
        </p:nvSpPr>
        <p:spPr bwMode="auto">
          <a:xfrm>
            <a:off x="143934" y="6508750"/>
            <a:ext cx="1164167" cy="304800"/>
          </a:xfrm>
          <a:prstGeom prst="rect">
            <a:avLst/>
          </a:prstGeom>
          <a:noFill/>
          <a:ln w="9525">
            <a:noFill/>
            <a:miter lim="800000"/>
            <a:headEnd/>
            <a:tailEnd/>
          </a:ln>
          <a:effectLst/>
        </p:spPr>
        <p:txBody>
          <a:bodyPr/>
          <a:lstStyle/>
          <a:p>
            <a:pPr algn="r"/>
            <a:r>
              <a:rPr lang="de-DE" sz="800"/>
              <a:t>Seite </a:t>
            </a:r>
            <a:fld id="{51D76047-07B8-4142-B147-0B92A39F1B50}" type="slidenum">
              <a:rPr lang="de-DE" sz="800"/>
              <a:pPr algn="r"/>
              <a:t>‹Nr.›</a:t>
            </a:fld>
            <a:endParaRPr lang="de-DE" sz="800"/>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8" r:id="rId12"/>
    <p:sldLayoutId id="2147483679" r:id="rId13"/>
  </p:sldLayoutIdLst>
  <p:transition/>
  <p:txStyles>
    <p:titleStyle>
      <a:lvl1pPr algn="l" rtl="0" fontAlgn="base">
        <a:spcBef>
          <a:spcPct val="0"/>
        </a:spcBef>
        <a:spcAft>
          <a:spcPct val="0"/>
        </a:spcAft>
        <a:defRPr sz="2400" b="1">
          <a:solidFill>
            <a:srgbClr val="009539"/>
          </a:solidFill>
          <a:latin typeface="+mj-lt"/>
          <a:ea typeface="+mj-ea"/>
          <a:cs typeface="+mj-cs"/>
        </a:defRPr>
      </a:lvl1pPr>
      <a:lvl2pPr algn="l" rtl="0" fontAlgn="base">
        <a:spcBef>
          <a:spcPct val="0"/>
        </a:spcBef>
        <a:spcAft>
          <a:spcPct val="0"/>
        </a:spcAft>
        <a:defRPr sz="2400" b="1">
          <a:solidFill>
            <a:srgbClr val="009539"/>
          </a:solidFill>
          <a:latin typeface="Arial" charset="0"/>
        </a:defRPr>
      </a:lvl2pPr>
      <a:lvl3pPr algn="l" rtl="0" fontAlgn="base">
        <a:spcBef>
          <a:spcPct val="0"/>
        </a:spcBef>
        <a:spcAft>
          <a:spcPct val="0"/>
        </a:spcAft>
        <a:defRPr sz="2400" b="1">
          <a:solidFill>
            <a:srgbClr val="009539"/>
          </a:solidFill>
          <a:latin typeface="Arial" charset="0"/>
        </a:defRPr>
      </a:lvl3pPr>
      <a:lvl4pPr algn="l" rtl="0" fontAlgn="base">
        <a:spcBef>
          <a:spcPct val="0"/>
        </a:spcBef>
        <a:spcAft>
          <a:spcPct val="0"/>
        </a:spcAft>
        <a:defRPr sz="2400" b="1">
          <a:solidFill>
            <a:srgbClr val="009539"/>
          </a:solidFill>
          <a:latin typeface="Arial" charset="0"/>
        </a:defRPr>
      </a:lvl4pPr>
      <a:lvl5pPr algn="l" rtl="0" fontAlgn="base">
        <a:spcBef>
          <a:spcPct val="0"/>
        </a:spcBef>
        <a:spcAft>
          <a:spcPct val="0"/>
        </a:spcAft>
        <a:defRPr sz="2400" b="1">
          <a:solidFill>
            <a:srgbClr val="009539"/>
          </a:solidFill>
          <a:latin typeface="Arial" charset="0"/>
        </a:defRPr>
      </a:lvl5pPr>
      <a:lvl6pPr marL="457200" algn="l" rtl="0" fontAlgn="base">
        <a:spcBef>
          <a:spcPct val="0"/>
        </a:spcBef>
        <a:spcAft>
          <a:spcPct val="0"/>
        </a:spcAft>
        <a:defRPr sz="2400" b="1">
          <a:solidFill>
            <a:srgbClr val="009539"/>
          </a:solidFill>
          <a:latin typeface="Arial" charset="0"/>
        </a:defRPr>
      </a:lvl6pPr>
      <a:lvl7pPr marL="914400" algn="l" rtl="0" fontAlgn="base">
        <a:spcBef>
          <a:spcPct val="0"/>
        </a:spcBef>
        <a:spcAft>
          <a:spcPct val="0"/>
        </a:spcAft>
        <a:defRPr sz="2400" b="1">
          <a:solidFill>
            <a:srgbClr val="009539"/>
          </a:solidFill>
          <a:latin typeface="Arial" charset="0"/>
        </a:defRPr>
      </a:lvl7pPr>
      <a:lvl8pPr marL="1371600" algn="l" rtl="0" fontAlgn="base">
        <a:spcBef>
          <a:spcPct val="0"/>
        </a:spcBef>
        <a:spcAft>
          <a:spcPct val="0"/>
        </a:spcAft>
        <a:defRPr sz="2400" b="1">
          <a:solidFill>
            <a:srgbClr val="009539"/>
          </a:solidFill>
          <a:latin typeface="Arial" charset="0"/>
        </a:defRPr>
      </a:lvl8pPr>
      <a:lvl9pPr marL="1828800" algn="l" rtl="0" fontAlgn="base">
        <a:spcBef>
          <a:spcPct val="0"/>
        </a:spcBef>
        <a:spcAft>
          <a:spcPct val="0"/>
        </a:spcAft>
        <a:defRPr sz="2400" b="1">
          <a:solidFill>
            <a:srgbClr val="009539"/>
          </a:solidFill>
          <a:latin typeface="Arial" charset="0"/>
        </a:defRPr>
      </a:lvl9pPr>
    </p:titleStyle>
    <p:bodyStyle>
      <a:lvl1pPr marL="342900" indent="-342900" algn="l" rtl="0" fontAlgn="base">
        <a:spcBef>
          <a:spcPct val="20000"/>
        </a:spcBef>
        <a:spcAft>
          <a:spcPct val="0"/>
        </a:spcAft>
        <a:buClr>
          <a:srgbClr val="009539"/>
        </a:buClr>
        <a:buFont typeface="Wingdings" pitchFamily="2" charset="2"/>
        <a:buChar char="§"/>
        <a:defRPr sz="2000" b="1">
          <a:solidFill>
            <a:schemeClr val="tx1"/>
          </a:solidFill>
          <a:latin typeface="+mn-lt"/>
          <a:ea typeface="+mn-ea"/>
          <a:cs typeface="+mn-cs"/>
        </a:defRPr>
      </a:lvl1pPr>
      <a:lvl2pPr marL="990600" indent="-533400" algn="l" rtl="0" fontAlgn="base">
        <a:spcBef>
          <a:spcPct val="20000"/>
        </a:spcBef>
        <a:spcAft>
          <a:spcPct val="0"/>
        </a:spcAft>
        <a:buClr>
          <a:srgbClr val="009539"/>
        </a:buClr>
        <a:buFont typeface="Wingdings" pitchFamily="2" charset="2"/>
        <a:buChar char="v"/>
        <a:defRPr>
          <a:solidFill>
            <a:schemeClr val="tx1"/>
          </a:solidFill>
          <a:latin typeface="+mn-lt"/>
        </a:defRPr>
      </a:lvl2pPr>
      <a:lvl3pPr marL="1371600" indent="-457200" algn="l" rtl="0" fontAlgn="base">
        <a:spcBef>
          <a:spcPct val="20000"/>
        </a:spcBef>
        <a:spcAft>
          <a:spcPct val="0"/>
        </a:spcAft>
        <a:buClr>
          <a:srgbClr val="009539"/>
        </a:buClr>
        <a:buChar char="•"/>
        <a:defRPr>
          <a:solidFill>
            <a:schemeClr val="tx1"/>
          </a:solidFill>
          <a:latin typeface="+mn-lt"/>
        </a:defRPr>
      </a:lvl3pPr>
      <a:lvl4pPr marL="1752600" indent="-381000" algn="l" rtl="0" fontAlgn="base">
        <a:spcBef>
          <a:spcPct val="20000"/>
        </a:spcBef>
        <a:spcAft>
          <a:spcPct val="0"/>
        </a:spcAft>
        <a:buClr>
          <a:srgbClr val="009539"/>
        </a:buClr>
        <a:buFont typeface="Arial" charset="0"/>
        <a:buChar char="–"/>
        <a:defRPr sz="1600">
          <a:solidFill>
            <a:schemeClr val="tx1"/>
          </a:solidFill>
          <a:latin typeface="+mn-lt"/>
        </a:defRPr>
      </a:lvl4pPr>
      <a:lvl5pPr marL="2209800" indent="-381000" algn="l" rtl="0" fontAlgn="base">
        <a:spcBef>
          <a:spcPct val="20000"/>
        </a:spcBef>
        <a:spcAft>
          <a:spcPct val="0"/>
        </a:spcAft>
        <a:buClr>
          <a:srgbClr val="009539"/>
        </a:buClr>
        <a:buFont typeface="Arial" charset="0"/>
        <a:buChar char="»"/>
        <a:defRPr sz="1600">
          <a:solidFill>
            <a:schemeClr val="tx1"/>
          </a:solidFill>
          <a:latin typeface="+mn-lt"/>
        </a:defRPr>
      </a:lvl5pPr>
      <a:lvl6pPr marL="2667000" indent="-381000" algn="l" rtl="0" fontAlgn="base">
        <a:spcBef>
          <a:spcPct val="20000"/>
        </a:spcBef>
        <a:spcAft>
          <a:spcPct val="0"/>
        </a:spcAft>
        <a:buClr>
          <a:srgbClr val="009539"/>
        </a:buClr>
        <a:buFont typeface="Arial" charset="0"/>
        <a:buChar char="»"/>
        <a:defRPr sz="1600">
          <a:solidFill>
            <a:schemeClr val="tx1"/>
          </a:solidFill>
          <a:latin typeface="+mn-lt"/>
        </a:defRPr>
      </a:lvl6pPr>
      <a:lvl7pPr marL="3124200" indent="-381000" algn="l" rtl="0" fontAlgn="base">
        <a:spcBef>
          <a:spcPct val="20000"/>
        </a:spcBef>
        <a:spcAft>
          <a:spcPct val="0"/>
        </a:spcAft>
        <a:buClr>
          <a:srgbClr val="009539"/>
        </a:buClr>
        <a:buFont typeface="Arial" charset="0"/>
        <a:buChar char="»"/>
        <a:defRPr sz="1600">
          <a:solidFill>
            <a:schemeClr val="tx1"/>
          </a:solidFill>
          <a:latin typeface="+mn-lt"/>
        </a:defRPr>
      </a:lvl7pPr>
      <a:lvl8pPr marL="3581400" indent="-381000" algn="l" rtl="0" fontAlgn="base">
        <a:spcBef>
          <a:spcPct val="20000"/>
        </a:spcBef>
        <a:spcAft>
          <a:spcPct val="0"/>
        </a:spcAft>
        <a:buClr>
          <a:srgbClr val="009539"/>
        </a:buClr>
        <a:buFont typeface="Arial" charset="0"/>
        <a:buChar char="»"/>
        <a:defRPr sz="1600">
          <a:solidFill>
            <a:schemeClr val="tx1"/>
          </a:solidFill>
          <a:latin typeface="+mn-lt"/>
        </a:defRPr>
      </a:lvl8pPr>
      <a:lvl9pPr marL="4038600" indent="-381000" algn="l" rtl="0" fontAlgn="base">
        <a:spcBef>
          <a:spcPct val="20000"/>
        </a:spcBef>
        <a:spcAft>
          <a:spcPct val="0"/>
        </a:spcAft>
        <a:buClr>
          <a:srgbClr val="009539"/>
        </a:buClr>
        <a:buFont typeface="Arial" charset="0"/>
        <a:buChar char="»"/>
        <a:defRPr sz="16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diagramLayout" Target="../diagrams/layout11.xml"/><Relationship Id="rId7" Type="http://schemas.openxmlformats.org/officeDocument/2006/relationships/image" Target="../media/image4.png"/><Relationship Id="rId2" Type="http://schemas.openxmlformats.org/officeDocument/2006/relationships/diagramData" Target="../diagrams/data11.xml"/><Relationship Id="rId1" Type="http://schemas.openxmlformats.org/officeDocument/2006/relationships/slideLayout" Target="../slideLayouts/slideLayout15.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diagramLayout" Target="../diagrams/layout12.xml"/><Relationship Id="rId7" Type="http://schemas.openxmlformats.org/officeDocument/2006/relationships/image" Target="../media/image4.png"/><Relationship Id="rId2" Type="http://schemas.openxmlformats.org/officeDocument/2006/relationships/diagramData" Target="../diagrams/data12.xml"/><Relationship Id="rId1" Type="http://schemas.openxmlformats.org/officeDocument/2006/relationships/slideLayout" Target="../slideLayouts/slideLayout15.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 Id="rId9" Type="http://schemas.openxmlformats.org/officeDocument/2006/relationships/image" Target="../media/image5.svg"/></Relationships>
</file>

<file path=ppt/slides/_rels/slide1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3.xml"/><Relationship Id="rId1" Type="http://schemas.openxmlformats.org/officeDocument/2006/relationships/slideLayout" Target="../slideLayouts/slideLayout15.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 Id="rId9" Type="http://schemas.openxmlformats.org/officeDocument/2006/relationships/image" Target="../media/image5.svg"/></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3.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3.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3.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3.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A12243B-4571-44C7-A524-4CBFF6D74C0A}"/>
              </a:ext>
            </a:extLst>
          </p:cNvPr>
          <p:cNvSpPr>
            <a:spLocks noChangeArrowheads="1"/>
          </p:cNvSpPr>
          <p:nvPr/>
        </p:nvSpPr>
        <p:spPr bwMode="auto">
          <a:xfrm>
            <a:off x="2063553" y="2204864"/>
            <a:ext cx="7930629" cy="252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55000"/>
              </a:lnSpc>
              <a:spcBef>
                <a:spcPct val="20000"/>
              </a:spcBef>
            </a:pPr>
            <a:endParaRPr lang="de-DE" altLang="de-DE" sz="3200" dirty="0">
              <a:solidFill>
                <a:schemeClr val="bg1"/>
              </a:solidFill>
            </a:endParaRPr>
          </a:p>
          <a:p>
            <a:pPr algn="ctr" eaLnBrk="1" hangingPunct="1">
              <a:lnSpc>
                <a:spcPct val="80000"/>
              </a:lnSpc>
              <a:spcBef>
                <a:spcPct val="20000"/>
              </a:spcBef>
            </a:pPr>
            <a:r>
              <a:rPr lang="de-DE" altLang="de-DE" sz="3600" b="1" dirty="0">
                <a:solidFill>
                  <a:schemeClr val="bg1"/>
                </a:solidFill>
                <a:latin typeface="Calibri" panose="020F0502020204030204" pitchFamily="34" charset="0"/>
                <a:cs typeface="Calibri" panose="020F0502020204030204" pitchFamily="34" charset="0"/>
              </a:rPr>
              <a:t>Weiterbildung und Zahl der Fachärzte:</a:t>
            </a:r>
          </a:p>
          <a:p>
            <a:pPr algn="ctr" eaLnBrk="1" hangingPunct="1">
              <a:lnSpc>
                <a:spcPct val="80000"/>
              </a:lnSpc>
              <a:spcBef>
                <a:spcPct val="20000"/>
              </a:spcBef>
            </a:pPr>
            <a:r>
              <a:rPr lang="de-DE" altLang="de-DE" sz="3600" b="1" dirty="0">
                <a:solidFill>
                  <a:schemeClr val="bg1"/>
                </a:solidFill>
                <a:latin typeface="Calibri" panose="020F0502020204030204" pitchFamily="34" charset="0"/>
                <a:cs typeface="Calibri" panose="020F0502020204030204" pitchFamily="34" charset="0"/>
              </a:rPr>
              <a:t> Schlüsselfaktoren im neuen Krankenhausplan</a:t>
            </a:r>
            <a:endParaRPr lang="de-DE" altLang="de-DE" sz="3200" b="1" dirty="0">
              <a:solidFill>
                <a:schemeClr val="bg1"/>
              </a:solidFill>
              <a:latin typeface="Calibri" panose="020F0502020204030204" pitchFamily="34" charset="0"/>
              <a:cs typeface="Calibri" panose="020F0502020204030204" pitchFamily="34" charset="0"/>
            </a:endParaRPr>
          </a:p>
          <a:p>
            <a:pPr marL="609600" indent="-609600">
              <a:lnSpc>
                <a:spcPct val="80000"/>
              </a:lnSpc>
              <a:spcBef>
                <a:spcPct val="20000"/>
              </a:spcBef>
            </a:pPr>
            <a:endParaRPr lang="de-DE" sz="3200" dirty="0">
              <a:solidFill>
                <a:schemeClr val="bg1"/>
              </a:solidFill>
            </a:endParaRPr>
          </a:p>
          <a:p>
            <a:pPr marL="609600" indent="-609600">
              <a:lnSpc>
                <a:spcPct val="80000"/>
              </a:lnSpc>
              <a:spcBef>
                <a:spcPct val="20000"/>
              </a:spcBef>
            </a:pPr>
            <a:endParaRPr lang="de-DE" sz="3200" dirty="0">
              <a:solidFill>
                <a:schemeClr val="bg1"/>
              </a:solidFill>
            </a:endParaRPr>
          </a:p>
          <a:p>
            <a:pPr marL="609600" indent="-609600">
              <a:lnSpc>
                <a:spcPct val="80000"/>
              </a:lnSpc>
              <a:spcBef>
                <a:spcPct val="20000"/>
              </a:spcBef>
            </a:pPr>
            <a:endParaRPr lang="de-DE" sz="3200" dirty="0">
              <a:solidFill>
                <a:schemeClr val="bg1"/>
              </a:solidFill>
            </a:endParaRPr>
          </a:p>
          <a:p>
            <a:pPr marL="609600" indent="-609600">
              <a:lnSpc>
                <a:spcPct val="80000"/>
              </a:lnSpc>
              <a:spcBef>
                <a:spcPct val="20000"/>
              </a:spcBef>
            </a:pPr>
            <a:r>
              <a:rPr lang="de-DE" dirty="0">
                <a:solidFill>
                  <a:schemeClr val="bg1"/>
                </a:solidFill>
              </a:rPr>
              <a:t>Dr. Markus Wenning</a:t>
            </a:r>
          </a:p>
          <a:p>
            <a:pPr marL="609600" indent="-609600">
              <a:lnSpc>
                <a:spcPct val="80000"/>
              </a:lnSpc>
              <a:spcBef>
                <a:spcPct val="20000"/>
              </a:spcBef>
            </a:pPr>
            <a:r>
              <a:rPr lang="de-DE" dirty="0">
                <a:solidFill>
                  <a:schemeClr val="bg1"/>
                </a:solidFill>
              </a:rPr>
              <a:t>Ärztlicher Geschäftsführer</a:t>
            </a:r>
          </a:p>
          <a:p>
            <a:pPr marL="609600" indent="-609600">
              <a:lnSpc>
                <a:spcPct val="80000"/>
              </a:lnSpc>
              <a:spcBef>
                <a:spcPct val="20000"/>
              </a:spcBef>
            </a:pPr>
            <a:r>
              <a:rPr lang="de-DE" dirty="0">
                <a:solidFill>
                  <a:schemeClr val="bg1"/>
                </a:solidFill>
              </a:rPr>
              <a:t>Ärztekammer Westfalen-Lippe</a:t>
            </a:r>
          </a:p>
          <a:p>
            <a:pPr eaLnBrk="1" hangingPunct="1">
              <a:lnSpc>
                <a:spcPct val="80000"/>
              </a:lnSpc>
              <a:spcBef>
                <a:spcPct val="20000"/>
              </a:spcBef>
            </a:pPr>
            <a:endParaRPr lang="de-DE" altLang="de-DE" sz="3200" b="1" dirty="0">
              <a:solidFill>
                <a:schemeClr val="bg1"/>
              </a:solidFill>
              <a:latin typeface="Calibri" panose="020F0502020204030204" pitchFamily="34" charset="0"/>
              <a:cs typeface="Calibri" panose="020F0502020204030204" pitchFamily="34" charset="0"/>
            </a:endParaRPr>
          </a:p>
          <a:p>
            <a:pPr eaLnBrk="1" hangingPunct="1">
              <a:lnSpc>
                <a:spcPct val="80000"/>
              </a:lnSpc>
              <a:spcBef>
                <a:spcPct val="20000"/>
              </a:spcBef>
            </a:pPr>
            <a:endParaRPr lang="de-DE" altLang="de-DE" sz="2400" dirty="0">
              <a:solidFill>
                <a:schemeClr val="bg1"/>
              </a:solidFill>
              <a:latin typeface="Calibri" panose="020F0502020204030204" pitchFamily="34" charset="0"/>
              <a:cs typeface="Calibri" panose="020F0502020204030204" pitchFamily="34" charset="0"/>
            </a:endParaRPr>
          </a:p>
          <a:p>
            <a:pPr eaLnBrk="1" hangingPunct="1">
              <a:lnSpc>
                <a:spcPct val="80000"/>
              </a:lnSpc>
              <a:spcBef>
                <a:spcPct val="20000"/>
              </a:spcBef>
            </a:pPr>
            <a:endParaRPr lang="de-DE" altLang="de-DE" sz="2000" dirty="0">
              <a:solidFill>
                <a:schemeClr val="bg1"/>
              </a:solidFill>
              <a:latin typeface="Calibri" panose="020F0502020204030204" pitchFamily="34" charset="0"/>
              <a:cs typeface="Calibri" panose="020F0502020204030204" pitchFamily="34" charset="0"/>
            </a:endParaRPr>
          </a:p>
          <a:p>
            <a:pPr eaLnBrk="1" hangingPunct="1">
              <a:lnSpc>
                <a:spcPct val="80000"/>
              </a:lnSpc>
              <a:spcBef>
                <a:spcPct val="20000"/>
              </a:spcBef>
            </a:pPr>
            <a:endParaRPr lang="de-DE" altLang="de-DE" sz="2000" dirty="0">
              <a:solidFill>
                <a:schemeClr val="bg1"/>
              </a:solidFill>
              <a:latin typeface="Calibri" panose="020F0502020204030204" pitchFamily="34" charset="0"/>
              <a:cs typeface="Calibri" panose="020F0502020204030204" pitchFamily="34" charset="0"/>
            </a:endParaRPr>
          </a:p>
          <a:p>
            <a:pPr eaLnBrk="1" hangingPunct="1">
              <a:lnSpc>
                <a:spcPct val="80000"/>
              </a:lnSpc>
              <a:spcBef>
                <a:spcPct val="20000"/>
              </a:spcBef>
            </a:pPr>
            <a:endParaRPr lang="de-DE" altLang="de-DE" sz="2000" dirty="0">
              <a:solidFill>
                <a:schemeClr val="bg1"/>
              </a:solidFill>
              <a:latin typeface="Calibri" panose="020F0502020204030204" pitchFamily="34" charset="0"/>
              <a:cs typeface="Calibri" panose="020F0502020204030204" pitchFamily="34" charset="0"/>
            </a:endParaRPr>
          </a:p>
          <a:p>
            <a:pPr eaLnBrk="1" hangingPunct="1">
              <a:lnSpc>
                <a:spcPct val="80000"/>
              </a:lnSpc>
              <a:spcBef>
                <a:spcPct val="20000"/>
              </a:spcBef>
            </a:pPr>
            <a:endParaRPr lang="de-DE" altLang="de-DE" sz="2400" dirty="0">
              <a:solidFill>
                <a:schemeClr val="bg1"/>
              </a:solidFill>
              <a:latin typeface="Calibri" panose="020F0502020204030204" pitchFamily="34" charset="0"/>
              <a:cs typeface="Calibri" panose="020F0502020204030204" pitchFamily="34" charset="0"/>
            </a:endParaRPr>
          </a:p>
          <a:p>
            <a:pPr eaLnBrk="1" hangingPunct="1">
              <a:lnSpc>
                <a:spcPct val="80000"/>
              </a:lnSpc>
              <a:spcBef>
                <a:spcPct val="20000"/>
              </a:spcBef>
            </a:pPr>
            <a:endParaRPr lang="de-DE" altLang="de-DE" sz="3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6492262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 1">
            <a:extLst>
              <a:ext uri="{FF2B5EF4-FFF2-40B4-BE49-F238E27FC236}">
                <a16:creationId xmlns:a16="http://schemas.microsoft.com/office/drawing/2014/main" id="{F9233C1F-9351-4FED-90B5-C5BD14199DD4}"/>
              </a:ext>
            </a:extLst>
          </p:cNvPr>
          <p:cNvGraphicFramePr/>
          <p:nvPr>
            <p:extLst>
              <p:ext uri="{D42A27DB-BD31-4B8C-83A1-F6EECF244321}">
                <p14:modId xmlns:p14="http://schemas.microsoft.com/office/powerpoint/2010/main" val="1777295800"/>
              </p:ext>
            </p:extLst>
          </p:nvPr>
        </p:nvGraphicFramePr>
        <p:xfrm>
          <a:off x="2063552" y="1196752"/>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184030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1FBEC81F-3A50-44FA-87E1-8A9FFD503D4F}"/>
              </a:ext>
            </a:extLst>
          </p:cNvPr>
          <p:cNvPicPr>
            <a:picLocks noChangeAspect="1"/>
          </p:cNvPicPr>
          <p:nvPr/>
        </p:nvPicPr>
        <p:blipFill>
          <a:blip r:embed="rId2"/>
          <a:stretch>
            <a:fillRect/>
          </a:stretch>
        </p:blipFill>
        <p:spPr>
          <a:xfrm>
            <a:off x="839416" y="2636912"/>
            <a:ext cx="10181502" cy="3409578"/>
          </a:xfrm>
          <a:prstGeom prst="rect">
            <a:avLst/>
          </a:prstGeom>
          <a:effectLst>
            <a:outerShdw blurRad="63500" sx="102000" sy="102000" algn="ctr" rotWithShape="0">
              <a:prstClr val="black">
                <a:alpha val="40000"/>
              </a:prstClr>
            </a:outerShdw>
          </a:effectLst>
        </p:spPr>
      </p:pic>
      <p:sp>
        <p:nvSpPr>
          <p:cNvPr id="3" name="Textfeld 2">
            <a:extLst>
              <a:ext uri="{FF2B5EF4-FFF2-40B4-BE49-F238E27FC236}">
                <a16:creationId xmlns:a16="http://schemas.microsoft.com/office/drawing/2014/main" id="{24EB7B98-9548-4A3F-AD67-0BAE230249A3}"/>
              </a:ext>
            </a:extLst>
          </p:cNvPr>
          <p:cNvSpPr txBox="1"/>
          <p:nvPr/>
        </p:nvSpPr>
        <p:spPr>
          <a:xfrm>
            <a:off x="911424" y="836712"/>
            <a:ext cx="5487208" cy="1015663"/>
          </a:xfrm>
          <a:prstGeom prst="rect">
            <a:avLst/>
          </a:prstGeom>
          <a:noFill/>
        </p:spPr>
        <p:txBody>
          <a:bodyPr wrap="none" rtlCol="0">
            <a:spAutoFit/>
          </a:bodyPr>
          <a:lstStyle/>
          <a:p>
            <a:r>
              <a:rPr lang="de-DE" b="1" dirty="0"/>
              <a:t>Übersicht mit Zuordnungsmatrix auf </a:t>
            </a:r>
          </a:p>
          <a:p>
            <a:endParaRPr lang="de-DE" b="1" dirty="0"/>
          </a:p>
          <a:p>
            <a:r>
              <a:rPr lang="de-DE" sz="2400" b="1" dirty="0"/>
              <a:t>www.aekwl.de/Krankenhausplanung</a:t>
            </a:r>
            <a:endParaRPr lang="de-DE" b="1" dirty="0"/>
          </a:p>
        </p:txBody>
      </p:sp>
    </p:spTree>
    <p:extLst>
      <p:ext uri="{BB962C8B-B14F-4D97-AF65-F5344CB8AC3E}">
        <p14:creationId xmlns:p14="http://schemas.microsoft.com/office/powerpoint/2010/main" val="198965846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775520" y="116632"/>
            <a:ext cx="284052" cy="523220"/>
          </a:xfrm>
          <a:prstGeom prst="rect">
            <a:avLst/>
          </a:prstGeom>
          <a:noFill/>
        </p:spPr>
        <p:txBody>
          <a:bodyPr wrap="none" rtlCol="0">
            <a:spAutoFit/>
          </a:bodyPr>
          <a:lstStyle/>
          <a:p>
            <a:r>
              <a:rPr lang="de-DE" sz="2800" b="1" dirty="0">
                <a:solidFill>
                  <a:srgbClr val="009534"/>
                </a:solidFill>
              </a:rPr>
              <a:t> </a:t>
            </a:r>
          </a:p>
        </p:txBody>
      </p:sp>
      <p:graphicFrame>
        <p:nvGraphicFramePr>
          <p:cNvPr id="4" name="Diagramm 3"/>
          <p:cNvGraphicFramePr/>
          <p:nvPr>
            <p:extLst>
              <p:ext uri="{D42A27DB-BD31-4B8C-83A1-F6EECF244321}">
                <p14:modId xmlns:p14="http://schemas.microsoft.com/office/powerpoint/2010/main" val="3378141496"/>
              </p:ext>
            </p:extLst>
          </p:nvPr>
        </p:nvGraphicFramePr>
        <p:xfrm>
          <a:off x="-672752" y="1340768"/>
          <a:ext cx="11737304"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65274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a:extLst>
              <a:ext uri="{FF2B5EF4-FFF2-40B4-BE49-F238E27FC236}">
                <a16:creationId xmlns:a16="http://schemas.microsoft.com/office/drawing/2014/main" id="{16C6747D-9C80-49E5-B530-3E43F2C811A1}"/>
              </a:ext>
            </a:extLst>
          </p:cNvPr>
          <p:cNvSpPr>
            <a:spLocks noGrp="1" noChangeArrowheads="1"/>
          </p:cNvSpPr>
          <p:nvPr>
            <p:ph type="title"/>
          </p:nvPr>
        </p:nvSpPr>
        <p:spPr>
          <a:xfrm>
            <a:off x="1847528" y="548680"/>
            <a:ext cx="7173912" cy="1143000"/>
          </a:xfrm>
        </p:spPr>
        <p:txBody>
          <a:bodyPr/>
          <a:lstStyle/>
          <a:p>
            <a:r>
              <a:rPr lang="de-DE" altLang="de-DE" sz="3600" dirty="0"/>
              <a:t>KH-Planung NRW neu (Bsp.)</a:t>
            </a:r>
          </a:p>
        </p:txBody>
      </p:sp>
      <p:sp>
        <p:nvSpPr>
          <p:cNvPr id="252933" name="Line 5">
            <a:extLst>
              <a:ext uri="{FF2B5EF4-FFF2-40B4-BE49-F238E27FC236}">
                <a16:creationId xmlns:a16="http://schemas.microsoft.com/office/drawing/2014/main" id="{51734FE4-AE84-4733-8B71-57003EA9AF2F}"/>
              </a:ext>
            </a:extLst>
          </p:cNvPr>
          <p:cNvSpPr>
            <a:spLocks noChangeShapeType="1"/>
          </p:cNvSpPr>
          <p:nvPr/>
        </p:nvSpPr>
        <p:spPr bwMode="auto">
          <a:xfrm>
            <a:off x="1992314" y="1773238"/>
            <a:ext cx="8281987" cy="0"/>
          </a:xfrm>
          <a:prstGeom prst="line">
            <a:avLst/>
          </a:prstGeom>
          <a:noFill/>
          <a:ln w="254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aphicFrame>
        <p:nvGraphicFramePr>
          <p:cNvPr id="2" name="Diagramm 1">
            <a:extLst>
              <a:ext uri="{FF2B5EF4-FFF2-40B4-BE49-F238E27FC236}">
                <a16:creationId xmlns:a16="http://schemas.microsoft.com/office/drawing/2014/main" id="{A9A9D27F-20C6-48C0-B379-F04896088B97}"/>
              </a:ext>
            </a:extLst>
          </p:cNvPr>
          <p:cNvGraphicFramePr/>
          <p:nvPr>
            <p:extLst>
              <p:ext uri="{D42A27DB-BD31-4B8C-83A1-F6EECF244321}">
                <p14:modId xmlns:p14="http://schemas.microsoft.com/office/powerpoint/2010/main" val="667747197"/>
              </p:ext>
            </p:extLst>
          </p:nvPr>
        </p:nvGraphicFramePr>
        <p:xfrm>
          <a:off x="2063552" y="2056502"/>
          <a:ext cx="8136904" cy="4797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Gruppieren 3">
            <a:extLst>
              <a:ext uri="{FF2B5EF4-FFF2-40B4-BE49-F238E27FC236}">
                <a16:creationId xmlns:a16="http://schemas.microsoft.com/office/drawing/2014/main" id="{8ABBE209-5B7D-447B-A15C-98A1FE2B2021}"/>
              </a:ext>
            </a:extLst>
          </p:cNvPr>
          <p:cNvGrpSpPr/>
          <p:nvPr/>
        </p:nvGrpSpPr>
        <p:grpSpPr>
          <a:xfrm>
            <a:off x="2063552" y="5229200"/>
            <a:ext cx="1185078" cy="828092"/>
            <a:chOff x="1994598" y="5013176"/>
            <a:chExt cx="1185078" cy="828092"/>
          </a:xfrm>
        </p:grpSpPr>
        <p:sp>
          <p:nvSpPr>
            <p:cNvPr id="5" name="Ellipse 4" descr="Arzt">
              <a:extLst>
                <a:ext uri="{FF2B5EF4-FFF2-40B4-BE49-F238E27FC236}">
                  <a16:creationId xmlns:a16="http://schemas.microsoft.com/office/drawing/2014/main" id="{68825F87-511C-4CA1-8CDE-1FA39BE1427F}"/>
                </a:ext>
              </a:extLst>
            </p:cNvPr>
            <p:cNvSpPr/>
            <p:nvPr/>
          </p:nvSpPr>
          <p:spPr>
            <a:xfrm>
              <a:off x="2279576" y="5013176"/>
              <a:ext cx="900100" cy="828092"/>
            </a:xfrm>
            <a:prstGeom prst="ellipse">
              <a:avLst/>
            </a:prstGeom>
            <a:blipFill>
              <a:blip r:embed="rId7">
                <a:extLst>
                  <a:ext uri="{96DAC541-7B7A-43D3-8B79-37D633B846F1}">
                    <asvg:svgBlip xmlns:asvg="http://schemas.microsoft.com/office/drawing/2016/SVG/main" r:embed="rId8"/>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3" name="Textfeld 2">
              <a:extLst>
                <a:ext uri="{FF2B5EF4-FFF2-40B4-BE49-F238E27FC236}">
                  <a16:creationId xmlns:a16="http://schemas.microsoft.com/office/drawing/2014/main" id="{70665C59-F739-46A1-9219-35865FD9C1A0}"/>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3</a:t>
              </a:r>
              <a:endParaRPr lang="de-DE" b="1" dirty="0">
                <a:solidFill>
                  <a:srgbClr val="FF0000"/>
                </a:solidFill>
              </a:endParaRPr>
            </a:p>
          </p:txBody>
        </p:sp>
      </p:grpSp>
      <p:grpSp>
        <p:nvGrpSpPr>
          <p:cNvPr id="8" name="Gruppieren 7">
            <a:extLst>
              <a:ext uri="{FF2B5EF4-FFF2-40B4-BE49-F238E27FC236}">
                <a16:creationId xmlns:a16="http://schemas.microsoft.com/office/drawing/2014/main" id="{B81D5F21-941B-478E-897E-242465347EB4}"/>
              </a:ext>
            </a:extLst>
          </p:cNvPr>
          <p:cNvGrpSpPr/>
          <p:nvPr/>
        </p:nvGrpSpPr>
        <p:grpSpPr>
          <a:xfrm>
            <a:off x="7323674" y="5229198"/>
            <a:ext cx="1185078" cy="828092"/>
            <a:chOff x="1994598" y="5013176"/>
            <a:chExt cx="1185078" cy="828092"/>
          </a:xfrm>
        </p:grpSpPr>
        <p:sp>
          <p:nvSpPr>
            <p:cNvPr id="9" name="Ellipse 8" descr="Arzt">
              <a:extLst>
                <a:ext uri="{FF2B5EF4-FFF2-40B4-BE49-F238E27FC236}">
                  <a16:creationId xmlns:a16="http://schemas.microsoft.com/office/drawing/2014/main" id="{F1F289E6-3C42-4F42-9CA6-1AD3B8B34DD8}"/>
                </a:ext>
              </a:extLst>
            </p:cNvPr>
            <p:cNvSpPr/>
            <p:nvPr/>
          </p:nvSpPr>
          <p:spPr>
            <a:xfrm>
              <a:off x="2279576" y="5013176"/>
              <a:ext cx="900100" cy="828092"/>
            </a:xfrm>
            <a:prstGeom prst="ellipse">
              <a:avLst/>
            </a:prstGeom>
            <a:blipFill>
              <a:blip r:embed="rId7">
                <a:extLst>
                  <a:ext uri="{96DAC541-7B7A-43D3-8B79-37D633B846F1}">
                    <asvg:svgBlip xmlns:asvg="http://schemas.microsoft.com/office/drawing/2016/SVG/main" r:embed="rId8"/>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0" name="Textfeld 9">
              <a:extLst>
                <a:ext uri="{FF2B5EF4-FFF2-40B4-BE49-F238E27FC236}">
                  <a16:creationId xmlns:a16="http://schemas.microsoft.com/office/drawing/2014/main" id="{3B3786E6-B764-4F50-8078-AD6BBD2FD58F}"/>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3</a:t>
              </a:r>
              <a:endParaRPr lang="de-DE" b="1" dirty="0">
                <a:solidFill>
                  <a:srgbClr val="FF0000"/>
                </a:solidFill>
              </a:endParaRPr>
            </a:p>
          </p:txBody>
        </p:sp>
      </p:grpSp>
      <p:grpSp>
        <p:nvGrpSpPr>
          <p:cNvPr id="11" name="Gruppieren 10">
            <a:extLst>
              <a:ext uri="{FF2B5EF4-FFF2-40B4-BE49-F238E27FC236}">
                <a16:creationId xmlns:a16="http://schemas.microsoft.com/office/drawing/2014/main" id="{8DCE70B6-A4D9-4ABA-BCA2-52C1DDC13560}"/>
              </a:ext>
            </a:extLst>
          </p:cNvPr>
          <p:cNvGrpSpPr/>
          <p:nvPr/>
        </p:nvGrpSpPr>
        <p:grpSpPr>
          <a:xfrm>
            <a:off x="9089223" y="5229198"/>
            <a:ext cx="1185078" cy="828092"/>
            <a:chOff x="1994598" y="5013176"/>
            <a:chExt cx="1185078" cy="828092"/>
          </a:xfrm>
        </p:grpSpPr>
        <p:sp>
          <p:nvSpPr>
            <p:cNvPr id="12" name="Ellipse 11" descr="Arzt">
              <a:extLst>
                <a:ext uri="{FF2B5EF4-FFF2-40B4-BE49-F238E27FC236}">
                  <a16:creationId xmlns:a16="http://schemas.microsoft.com/office/drawing/2014/main" id="{EE9E5541-0296-404C-8D6D-041251338EBE}"/>
                </a:ext>
              </a:extLst>
            </p:cNvPr>
            <p:cNvSpPr/>
            <p:nvPr/>
          </p:nvSpPr>
          <p:spPr>
            <a:xfrm>
              <a:off x="2279576" y="5013176"/>
              <a:ext cx="900100" cy="828092"/>
            </a:xfrm>
            <a:prstGeom prst="ellipse">
              <a:avLst/>
            </a:prstGeom>
            <a:blipFill>
              <a:blip r:embed="rId7">
                <a:extLst>
                  <a:ext uri="{96DAC541-7B7A-43D3-8B79-37D633B846F1}">
                    <asvg:svgBlip xmlns:asvg="http://schemas.microsoft.com/office/drawing/2016/SVG/main" r:embed="rId8"/>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3" name="Textfeld 12">
              <a:extLst>
                <a:ext uri="{FF2B5EF4-FFF2-40B4-BE49-F238E27FC236}">
                  <a16:creationId xmlns:a16="http://schemas.microsoft.com/office/drawing/2014/main" id="{A54794A2-E532-474A-A800-8922AF3E2A48}"/>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3</a:t>
              </a:r>
              <a:endParaRPr lang="de-DE" b="1" dirty="0">
                <a:solidFill>
                  <a:srgbClr val="FF0000"/>
                </a:solidFill>
              </a:endParaRPr>
            </a:p>
          </p:txBody>
        </p:sp>
      </p:grpSp>
      <p:grpSp>
        <p:nvGrpSpPr>
          <p:cNvPr id="14" name="Gruppieren 13">
            <a:extLst>
              <a:ext uri="{FF2B5EF4-FFF2-40B4-BE49-F238E27FC236}">
                <a16:creationId xmlns:a16="http://schemas.microsoft.com/office/drawing/2014/main" id="{38B62CC8-521F-48FD-B241-5FD32C471A3A}"/>
              </a:ext>
            </a:extLst>
          </p:cNvPr>
          <p:cNvGrpSpPr/>
          <p:nvPr/>
        </p:nvGrpSpPr>
        <p:grpSpPr>
          <a:xfrm>
            <a:off x="3791744" y="5229199"/>
            <a:ext cx="1185078" cy="828092"/>
            <a:chOff x="1994598" y="5013176"/>
            <a:chExt cx="1185078" cy="828092"/>
          </a:xfrm>
        </p:grpSpPr>
        <p:sp>
          <p:nvSpPr>
            <p:cNvPr id="15" name="Ellipse 14" descr="Arzt">
              <a:extLst>
                <a:ext uri="{FF2B5EF4-FFF2-40B4-BE49-F238E27FC236}">
                  <a16:creationId xmlns:a16="http://schemas.microsoft.com/office/drawing/2014/main" id="{5D680E96-D4F0-40CD-AC9C-EF9A9B409987}"/>
                </a:ext>
              </a:extLst>
            </p:cNvPr>
            <p:cNvSpPr/>
            <p:nvPr/>
          </p:nvSpPr>
          <p:spPr>
            <a:xfrm>
              <a:off x="2279576" y="5013176"/>
              <a:ext cx="900100" cy="828092"/>
            </a:xfrm>
            <a:prstGeom prst="ellipse">
              <a:avLst/>
            </a:prstGeom>
            <a:blipFill>
              <a:blip r:embed="rId7">
                <a:extLst>
                  <a:ext uri="{96DAC541-7B7A-43D3-8B79-37D633B846F1}">
                    <asvg:svgBlip xmlns:asvg="http://schemas.microsoft.com/office/drawing/2016/SVG/main" r:embed="rId8"/>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6" name="Textfeld 15">
              <a:extLst>
                <a:ext uri="{FF2B5EF4-FFF2-40B4-BE49-F238E27FC236}">
                  <a16:creationId xmlns:a16="http://schemas.microsoft.com/office/drawing/2014/main" id="{2759C477-9221-409D-8179-0DF6730EC34A}"/>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3</a:t>
              </a:r>
              <a:endParaRPr lang="de-DE" b="1" dirty="0">
                <a:solidFill>
                  <a:srgbClr val="FF0000"/>
                </a:solidFill>
              </a:endParaRPr>
            </a:p>
          </p:txBody>
        </p:sp>
      </p:grpSp>
    </p:spTree>
    <p:extLst>
      <p:ext uri="{BB962C8B-B14F-4D97-AF65-F5344CB8AC3E}">
        <p14:creationId xmlns:p14="http://schemas.microsoft.com/office/powerpoint/2010/main" val="5182060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a:extLst>
              <a:ext uri="{FF2B5EF4-FFF2-40B4-BE49-F238E27FC236}">
                <a16:creationId xmlns:a16="http://schemas.microsoft.com/office/drawing/2014/main" id="{16C6747D-9C80-49E5-B530-3E43F2C811A1}"/>
              </a:ext>
            </a:extLst>
          </p:cNvPr>
          <p:cNvSpPr>
            <a:spLocks noGrp="1" noChangeArrowheads="1"/>
          </p:cNvSpPr>
          <p:nvPr>
            <p:ph type="title"/>
          </p:nvPr>
        </p:nvSpPr>
        <p:spPr>
          <a:xfrm>
            <a:off x="1847528" y="548680"/>
            <a:ext cx="7173912" cy="1143000"/>
          </a:xfrm>
        </p:spPr>
        <p:txBody>
          <a:bodyPr/>
          <a:lstStyle/>
          <a:p>
            <a:r>
              <a:rPr lang="de-DE" altLang="de-DE" sz="3600" dirty="0"/>
              <a:t>KH-Planung NRW neu (Bsp.)</a:t>
            </a:r>
          </a:p>
        </p:txBody>
      </p:sp>
      <p:sp>
        <p:nvSpPr>
          <p:cNvPr id="252933" name="Line 5">
            <a:extLst>
              <a:ext uri="{FF2B5EF4-FFF2-40B4-BE49-F238E27FC236}">
                <a16:creationId xmlns:a16="http://schemas.microsoft.com/office/drawing/2014/main" id="{51734FE4-AE84-4733-8B71-57003EA9AF2F}"/>
              </a:ext>
            </a:extLst>
          </p:cNvPr>
          <p:cNvSpPr>
            <a:spLocks noChangeShapeType="1"/>
          </p:cNvSpPr>
          <p:nvPr/>
        </p:nvSpPr>
        <p:spPr bwMode="auto">
          <a:xfrm>
            <a:off x="1992314" y="1773238"/>
            <a:ext cx="8281987" cy="0"/>
          </a:xfrm>
          <a:prstGeom prst="line">
            <a:avLst/>
          </a:prstGeom>
          <a:noFill/>
          <a:ln w="254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aphicFrame>
        <p:nvGraphicFramePr>
          <p:cNvPr id="2" name="Diagramm 1">
            <a:extLst>
              <a:ext uri="{FF2B5EF4-FFF2-40B4-BE49-F238E27FC236}">
                <a16:creationId xmlns:a16="http://schemas.microsoft.com/office/drawing/2014/main" id="{A9A9D27F-20C6-48C0-B379-F04896088B97}"/>
              </a:ext>
            </a:extLst>
          </p:cNvPr>
          <p:cNvGraphicFramePr/>
          <p:nvPr>
            <p:extLst/>
          </p:nvPr>
        </p:nvGraphicFramePr>
        <p:xfrm>
          <a:off x="2063552" y="2056502"/>
          <a:ext cx="8136904" cy="4797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8" name="Gruppieren 7">
            <a:extLst>
              <a:ext uri="{FF2B5EF4-FFF2-40B4-BE49-F238E27FC236}">
                <a16:creationId xmlns:a16="http://schemas.microsoft.com/office/drawing/2014/main" id="{B81D5F21-941B-478E-897E-242465347EB4}"/>
              </a:ext>
            </a:extLst>
          </p:cNvPr>
          <p:cNvGrpSpPr/>
          <p:nvPr/>
        </p:nvGrpSpPr>
        <p:grpSpPr>
          <a:xfrm>
            <a:off x="8040216" y="4381133"/>
            <a:ext cx="1185078" cy="828092"/>
            <a:chOff x="1994598" y="5013176"/>
            <a:chExt cx="1185078" cy="828092"/>
          </a:xfrm>
        </p:grpSpPr>
        <p:sp>
          <p:nvSpPr>
            <p:cNvPr id="9" name="Ellipse 8" descr="Arzt">
              <a:extLst>
                <a:ext uri="{FF2B5EF4-FFF2-40B4-BE49-F238E27FC236}">
                  <a16:creationId xmlns:a16="http://schemas.microsoft.com/office/drawing/2014/main" id="{F1F289E6-3C42-4F42-9CA6-1AD3B8B34DD8}"/>
                </a:ext>
              </a:extLst>
            </p:cNvPr>
            <p:cNvSpPr/>
            <p:nvPr/>
          </p:nvSpPr>
          <p:spPr>
            <a:xfrm>
              <a:off x="2279576" y="5013176"/>
              <a:ext cx="900100" cy="828092"/>
            </a:xfrm>
            <a:prstGeom prst="ellipse">
              <a:avLst/>
            </a:prstGeom>
            <a:blipFill>
              <a:blip r:embed="rId7">
                <a:extLst>
                  <a:ext uri="{96DAC541-7B7A-43D3-8B79-37D633B846F1}">
                    <asvg:svgBlip xmlns:asvg="http://schemas.microsoft.com/office/drawing/2016/SVG/main" r:embed="rId8"/>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0" name="Textfeld 9">
              <a:extLst>
                <a:ext uri="{FF2B5EF4-FFF2-40B4-BE49-F238E27FC236}">
                  <a16:creationId xmlns:a16="http://schemas.microsoft.com/office/drawing/2014/main" id="{3B3786E6-B764-4F50-8078-AD6BBD2FD58F}"/>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3</a:t>
              </a:r>
              <a:endParaRPr lang="de-DE" b="1" dirty="0">
                <a:solidFill>
                  <a:srgbClr val="FF0000"/>
                </a:solidFill>
              </a:endParaRPr>
            </a:p>
          </p:txBody>
        </p:sp>
      </p:grpSp>
      <p:sp>
        <p:nvSpPr>
          <p:cNvPr id="6" name="Pfeil: nach rechts 5">
            <a:extLst>
              <a:ext uri="{FF2B5EF4-FFF2-40B4-BE49-F238E27FC236}">
                <a16:creationId xmlns:a16="http://schemas.microsoft.com/office/drawing/2014/main" id="{DA653604-D355-4DDB-974D-A2AEEB5E2999}"/>
              </a:ext>
            </a:extLst>
          </p:cNvPr>
          <p:cNvSpPr/>
          <p:nvPr/>
        </p:nvSpPr>
        <p:spPr>
          <a:xfrm rot="12382865">
            <a:off x="6498345" y="4220673"/>
            <a:ext cx="1656184" cy="14401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Pfeil: nach rechts 17">
            <a:extLst>
              <a:ext uri="{FF2B5EF4-FFF2-40B4-BE49-F238E27FC236}">
                <a16:creationId xmlns:a16="http://schemas.microsoft.com/office/drawing/2014/main" id="{BF4CB650-6A71-43C8-93E5-D5AD737B84E5}"/>
              </a:ext>
            </a:extLst>
          </p:cNvPr>
          <p:cNvSpPr/>
          <p:nvPr/>
        </p:nvSpPr>
        <p:spPr>
          <a:xfrm rot="9662990">
            <a:off x="6580058" y="5072106"/>
            <a:ext cx="1480155" cy="12387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Pfeil: nach rechts 18">
            <a:extLst>
              <a:ext uri="{FF2B5EF4-FFF2-40B4-BE49-F238E27FC236}">
                <a16:creationId xmlns:a16="http://schemas.microsoft.com/office/drawing/2014/main" id="{840A2829-E758-4C8B-B891-DAA538D5ED35}"/>
              </a:ext>
            </a:extLst>
          </p:cNvPr>
          <p:cNvSpPr/>
          <p:nvPr/>
        </p:nvSpPr>
        <p:spPr>
          <a:xfrm rot="8936211" flipV="1">
            <a:off x="6468154" y="5499955"/>
            <a:ext cx="1806941" cy="13698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 name="Gruppieren 2">
            <a:extLst>
              <a:ext uri="{FF2B5EF4-FFF2-40B4-BE49-F238E27FC236}">
                <a16:creationId xmlns:a16="http://schemas.microsoft.com/office/drawing/2014/main" id="{1896E89E-D4E6-46C5-8F8B-6E85B0A80880}"/>
              </a:ext>
            </a:extLst>
          </p:cNvPr>
          <p:cNvGrpSpPr/>
          <p:nvPr/>
        </p:nvGrpSpPr>
        <p:grpSpPr>
          <a:xfrm>
            <a:off x="6362152" y="5020446"/>
            <a:ext cx="2828515" cy="1557682"/>
            <a:chOff x="6362152" y="5020446"/>
            <a:chExt cx="2828515" cy="1557682"/>
          </a:xfrm>
        </p:grpSpPr>
        <p:grpSp>
          <p:nvGrpSpPr>
            <p:cNvPr id="11" name="Gruppieren 10">
              <a:extLst>
                <a:ext uri="{FF2B5EF4-FFF2-40B4-BE49-F238E27FC236}">
                  <a16:creationId xmlns:a16="http://schemas.microsoft.com/office/drawing/2014/main" id="{8DCE70B6-A4D9-4ABA-BCA2-52C1DDC13560}"/>
                </a:ext>
              </a:extLst>
            </p:cNvPr>
            <p:cNvGrpSpPr/>
            <p:nvPr/>
          </p:nvGrpSpPr>
          <p:grpSpPr>
            <a:xfrm>
              <a:off x="8005589" y="5750036"/>
              <a:ext cx="1185078" cy="828092"/>
              <a:chOff x="1994598" y="5013176"/>
              <a:chExt cx="1185078" cy="828092"/>
            </a:xfrm>
          </p:grpSpPr>
          <p:sp>
            <p:nvSpPr>
              <p:cNvPr id="12" name="Ellipse 11" descr="Arzt">
                <a:extLst>
                  <a:ext uri="{FF2B5EF4-FFF2-40B4-BE49-F238E27FC236}">
                    <a16:creationId xmlns:a16="http://schemas.microsoft.com/office/drawing/2014/main" id="{EE9E5541-0296-404C-8D6D-041251338EBE}"/>
                  </a:ext>
                </a:extLst>
              </p:cNvPr>
              <p:cNvSpPr/>
              <p:nvPr/>
            </p:nvSpPr>
            <p:spPr>
              <a:xfrm>
                <a:off x="2279576" y="5013176"/>
                <a:ext cx="900100" cy="828092"/>
              </a:xfrm>
              <a:prstGeom prst="ellipse">
                <a:avLst/>
              </a:prstGeom>
              <a:blipFill>
                <a:blip r:embed="rId7">
                  <a:extLst>
                    <a:ext uri="{96DAC541-7B7A-43D3-8B79-37D633B846F1}">
                      <asvg:svgBlip xmlns:asvg="http://schemas.microsoft.com/office/drawing/2016/SVG/main" r:embed="rId8"/>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3" name="Textfeld 12">
                <a:extLst>
                  <a:ext uri="{FF2B5EF4-FFF2-40B4-BE49-F238E27FC236}">
                    <a16:creationId xmlns:a16="http://schemas.microsoft.com/office/drawing/2014/main" id="{A54794A2-E532-474A-A800-8922AF3E2A48}"/>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5</a:t>
                </a:r>
                <a:endParaRPr lang="de-DE" b="1" dirty="0">
                  <a:solidFill>
                    <a:srgbClr val="FF0000"/>
                  </a:solidFill>
                </a:endParaRPr>
              </a:p>
            </p:txBody>
          </p:sp>
        </p:grpSp>
        <p:sp>
          <p:nvSpPr>
            <p:cNvPr id="20" name="Pfeil: nach rechts 19">
              <a:extLst>
                <a:ext uri="{FF2B5EF4-FFF2-40B4-BE49-F238E27FC236}">
                  <a16:creationId xmlns:a16="http://schemas.microsoft.com/office/drawing/2014/main" id="{8CB498C8-73DC-415E-AC45-8E98FD0AB484}"/>
                </a:ext>
              </a:extLst>
            </p:cNvPr>
            <p:cNvSpPr/>
            <p:nvPr/>
          </p:nvSpPr>
          <p:spPr>
            <a:xfrm rot="12833602" flipV="1">
              <a:off x="6362152" y="5020446"/>
              <a:ext cx="2146372" cy="317301"/>
            </a:xfrm>
            <a:prstGeom prst="rightArrow">
              <a:avLst>
                <a:gd name="adj1" fmla="val 56896"/>
                <a:gd name="adj2" fmla="val 50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9295155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a:extLst>
              <a:ext uri="{FF2B5EF4-FFF2-40B4-BE49-F238E27FC236}">
                <a16:creationId xmlns:a16="http://schemas.microsoft.com/office/drawing/2014/main" id="{16C6747D-9C80-49E5-B530-3E43F2C811A1}"/>
              </a:ext>
            </a:extLst>
          </p:cNvPr>
          <p:cNvSpPr>
            <a:spLocks noGrp="1" noChangeArrowheads="1"/>
          </p:cNvSpPr>
          <p:nvPr>
            <p:ph type="title"/>
          </p:nvPr>
        </p:nvSpPr>
        <p:spPr>
          <a:xfrm>
            <a:off x="1847528" y="548680"/>
            <a:ext cx="7173912" cy="1143000"/>
          </a:xfrm>
        </p:spPr>
        <p:txBody>
          <a:bodyPr/>
          <a:lstStyle/>
          <a:p>
            <a:r>
              <a:rPr lang="de-DE" altLang="de-DE" sz="3600" dirty="0"/>
              <a:t>KH-Planung NRW neu (Bsp.)</a:t>
            </a:r>
          </a:p>
        </p:txBody>
      </p:sp>
      <p:sp>
        <p:nvSpPr>
          <p:cNvPr id="252933" name="Line 5">
            <a:extLst>
              <a:ext uri="{FF2B5EF4-FFF2-40B4-BE49-F238E27FC236}">
                <a16:creationId xmlns:a16="http://schemas.microsoft.com/office/drawing/2014/main" id="{51734FE4-AE84-4733-8B71-57003EA9AF2F}"/>
              </a:ext>
            </a:extLst>
          </p:cNvPr>
          <p:cNvSpPr>
            <a:spLocks noChangeShapeType="1"/>
          </p:cNvSpPr>
          <p:nvPr/>
        </p:nvSpPr>
        <p:spPr bwMode="auto">
          <a:xfrm>
            <a:off x="1992314" y="1773238"/>
            <a:ext cx="8281987" cy="0"/>
          </a:xfrm>
          <a:prstGeom prst="line">
            <a:avLst/>
          </a:prstGeom>
          <a:noFill/>
          <a:ln w="254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aphicFrame>
        <p:nvGraphicFramePr>
          <p:cNvPr id="2" name="Diagramm 1">
            <a:extLst>
              <a:ext uri="{FF2B5EF4-FFF2-40B4-BE49-F238E27FC236}">
                <a16:creationId xmlns:a16="http://schemas.microsoft.com/office/drawing/2014/main" id="{A9A9D27F-20C6-48C0-B379-F04896088B97}"/>
              </a:ext>
            </a:extLst>
          </p:cNvPr>
          <p:cNvGraphicFramePr/>
          <p:nvPr>
            <p:extLst>
              <p:ext uri="{D42A27DB-BD31-4B8C-83A1-F6EECF244321}">
                <p14:modId xmlns:p14="http://schemas.microsoft.com/office/powerpoint/2010/main" val="3554051206"/>
              </p:ext>
            </p:extLst>
          </p:nvPr>
        </p:nvGraphicFramePr>
        <p:xfrm>
          <a:off x="1559496" y="1916832"/>
          <a:ext cx="8136904" cy="4797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2" name="Gruppieren 21">
            <a:extLst>
              <a:ext uri="{FF2B5EF4-FFF2-40B4-BE49-F238E27FC236}">
                <a16:creationId xmlns:a16="http://schemas.microsoft.com/office/drawing/2014/main" id="{6C377DFE-9693-487D-B602-8A7CB56A76DB}"/>
              </a:ext>
            </a:extLst>
          </p:cNvPr>
          <p:cNvGrpSpPr/>
          <p:nvPr/>
        </p:nvGrpSpPr>
        <p:grpSpPr>
          <a:xfrm>
            <a:off x="309007" y="2132847"/>
            <a:ext cx="2597205" cy="828092"/>
            <a:chOff x="309007" y="2132847"/>
            <a:chExt cx="2597205" cy="828092"/>
          </a:xfrm>
        </p:grpSpPr>
        <p:grpSp>
          <p:nvGrpSpPr>
            <p:cNvPr id="5" name="Gruppieren 4">
              <a:extLst>
                <a:ext uri="{FF2B5EF4-FFF2-40B4-BE49-F238E27FC236}">
                  <a16:creationId xmlns:a16="http://schemas.microsoft.com/office/drawing/2014/main" id="{43A642B2-87E7-404B-B82E-CB1C19EB1659}"/>
                </a:ext>
              </a:extLst>
            </p:cNvPr>
            <p:cNvGrpSpPr/>
            <p:nvPr/>
          </p:nvGrpSpPr>
          <p:grpSpPr>
            <a:xfrm>
              <a:off x="309007" y="2132847"/>
              <a:ext cx="1185078" cy="828092"/>
              <a:chOff x="1994598" y="5013176"/>
              <a:chExt cx="1185078" cy="828092"/>
            </a:xfrm>
          </p:grpSpPr>
          <p:sp>
            <p:nvSpPr>
              <p:cNvPr id="6" name="Ellipse 5" descr="Arzt">
                <a:extLst>
                  <a:ext uri="{FF2B5EF4-FFF2-40B4-BE49-F238E27FC236}">
                    <a16:creationId xmlns:a16="http://schemas.microsoft.com/office/drawing/2014/main" id="{5FE756EA-5502-4FB2-B9BD-D7112F3B84BD}"/>
                  </a:ext>
                </a:extLst>
              </p:cNvPr>
              <p:cNvSpPr/>
              <p:nvPr/>
            </p:nvSpPr>
            <p:spPr>
              <a:xfrm>
                <a:off x="2279576" y="5013176"/>
                <a:ext cx="900100" cy="828092"/>
              </a:xfrm>
              <a:prstGeom prst="ellipse">
                <a:avLst/>
              </a:prstGeom>
              <a:blipFill>
                <a:blip r:embed="rId8">
                  <a:extLst>
                    <a:ext uri="{96DAC541-7B7A-43D3-8B79-37D633B846F1}">
                      <asvg:svgBlip xmlns:asvg="http://schemas.microsoft.com/office/drawing/2016/SVG/main" r:embed="rId9"/>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7" name="Textfeld 6">
                <a:extLst>
                  <a:ext uri="{FF2B5EF4-FFF2-40B4-BE49-F238E27FC236}">
                    <a16:creationId xmlns:a16="http://schemas.microsoft.com/office/drawing/2014/main" id="{B28B336D-3E7E-4755-AFA7-365EAE4DCA87}"/>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3</a:t>
                </a:r>
                <a:endParaRPr lang="de-DE" b="1" dirty="0">
                  <a:solidFill>
                    <a:srgbClr val="FF0000"/>
                  </a:solidFill>
                </a:endParaRPr>
              </a:p>
            </p:txBody>
          </p:sp>
        </p:grpSp>
        <p:sp>
          <p:nvSpPr>
            <p:cNvPr id="3" name="Textfeld 2">
              <a:extLst>
                <a:ext uri="{FF2B5EF4-FFF2-40B4-BE49-F238E27FC236}">
                  <a16:creationId xmlns:a16="http://schemas.microsoft.com/office/drawing/2014/main" id="{13229623-2932-4554-A0DE-83F2538C52D0}"/>
                </a:ext>
              </a:extLst>
            </p:cNvPr>
            <p:cNvSpPr txBox="1"/>
            <p:nvPr/>
          </p:nvSpPr>
          <p:spPr>
            <a:xfrm>
              <a:off x="1631504" y="2274091"/>
              <a:ext cx="1274708" cy="646331"/>
            </a:xfrm>
            <a:prstGeom prst="rect">
              <a:avLst/>
            </a:prstGeom>
            <a:noFill/>
          </p:spPr>
          <p:txBody>
            <a:bodyPr wrap="none" rtlCol="0">
              <a:spAutoFit/>
            </a:bodyPr>
            <a:lstStyle/>
            <a:p>
              <a:r>
                <a:rPr lang="de-DE" dirty="0"/>
                <a:t>Allgemein-</a:t>
              </a:r>
            </a:p>
            <a:p>
              <a:r>
                <a:rPr lang="de-DE" dirty="0" err="1"/>
                <a:t>chirugie</a:t>
              </a:r>
              <a:endParaRPr lang="de-DE" dirty="0"/>
            </a:p>
          </p:txBody>
        </p:sp>
      </p:grpSp>
      <p:grpSp>
        <p:nvGrpSpPr>
          <p:cNvPr id="24" name="Gruppieren 23">
            <a:extLst>
              <a:ext uri="{FF2B5EF4-FFF2-40B4-BE49-F238E27FC236}">
                <a16:creationId xmlns:a16="http://schemas.microsoft.com/office/drawing/2014/main" id="{F88E3772-F062-4879-9BDF-1D49791EA94A}"/>
              </a:ext>
            </a:extLst>
          </p:cNvPr>
          <p:cNvGrpSpPr/>
          <p:nvPr/>
        </p:nvGrpSpPr>
        <p:grpSpPr>
          <a:xfrm>
            <a:off x="119336" y="3212976"/>
            <a:ext cx="2952328" cy="3608729"/>
            <a:chOff x="119336" y="3212976"/>
            <a:chExt cx="2952328" cy="3608729"/>
          </a:xfrm>
        </p:grpSpPr>
        <p:grpSp>
          <p:nvGrpSpPr>
            <p:cNvPr id="9" name="Gruppieren 8">
              <a:extLst>
                <a:ext uri="{FF2B5EF4-FFF2-40B4-BE49-F238E27FC236}">
                  <a16:creationId xmlns:a16="http://schemas.microsoft.com/office/drawing/2014/main" id="{5F25CD90-CAEA-4E1A-82F6-F0CB13FC2277}"/>
                </a:ext>
              </a:extLst>
            </p:cNvPr>
            <p:cNvGrpSpPr/>
            <p:nvPr/>
          </p:nvGrpSpPr>
          <p:grpSpPr>
            <a:xfrm>
              <a:off x="249746" y="3509029"/>
              <a:ext cx="1185078" cy="828092"/>
              <a:chOff x="1994598" y="5013176"/>
              <a:chExt cx="1185078" cy="828092"/>
            </a:xfrm>
          </p:grpSpPr>
          <p:sp>
            <p:nvSpPr>
              <p:cNvPr id="10" name="Ellipse 9" descr="Arzt">
                <a:extLst>
                  <a:ext uri="{FF2B5EF4-FFF2-40B4-BE49-F238E27FC236}">
                    <a16:creationId xmlns:a16="http://schemas.microsoft.com/office/drawing/2014/main" id="{5B196D3A-33B1-4371-AFFB-53D8B8CB21CE}"/>
                  </a:ext>
                </a:extLst>
              </p:cNvPr>
              <p:cNvSpPr/>
              <p:nvPr/>
            </p:nvSpPr>
            <p:spPr>
              <a:xfrm>
                <a:off x="2279576" y="5013176"/>
                <a:ext cx="900100" cy="828092"/>
              </a:xfrm>
              <a:prstGeom prst="ellipse">
                <a:avLst/>
              </a:prstGeom>
              <a:blipFill>
                <a:blip r:embed="rId8">
                  <a:extLst>
                    <a:ext uri="{96DAC541-7B7A-43D3-8B79-37D633B846F1}">
                      <asvg:svgBlip xmlns:asvg="http://schemas.microsoft.com/office/drawing/2016/SVG/main" r:embed="rId9"/>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1" name="Textfeld 10">
                <a:extLst>
                  <a:ext uri="{FF2B5EF4-FFF2-40B4-BE49-F238E27FC236}">
                    <a16:creationId xmlns:a16="http://schemas.microsoft.com/office/drawing/2014/main" id="{4B6AE70B-8A86-444F-A767-E2DAC3BFB130}"/>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1</a:t>
                </a:r>
                <a:endParaRPr lang="de-DE" b="1" dirty="0">
                  <a:solidFill>
                    <a:srgbClr val="FF0000"/>
                  </a:solidFill>
                </a:endParaRPr>
              </a:p>
            </p:txBody>
          </p:sp>
        </p:grpSp>
        <p:sp>
          <p:nvSpPr>
            <p:cNvPr id="12" name="Textfeld 11">
              <a:extLst>
                <a:ext uri="{FF2B5EF4-FFF2-40B4-BE49-F238E27FC236}">
                  <a16:creationId xmlns:a16="http://schemas.microsoft.com/office/drawing/2014/main" id="{03A17280-BC7B-4321-8B8A-D58FE7DFBFC8}"/>
                </a:ext>
              </a:extLst>
            </p:cNvPr>
            <p:cNvSpPr txBox="1"/>
            <p:nvPr/>
          </p:nvSpPr>
          <p:spPr>
            <a:xfrm>
              <a:off x="1623401" y="5159835"/>
              <a:ext cx="813043" cy="369332"/>
            </a:xfrm>
            <a:prstGeom prst="rect">
              <a:avLst/>
            </a:prstGeom>
            <a:noFill/>
          </p:spPr>
          <p:txBody>
            <a:bodyPr wrap="none" rtlCol="0">
              <a:spAutoFit/>
            </a:bodyPr>
            <a:lstStyle/>
            <a:p>
              <a:r>
                <a:rPr lang="de-DE" dirty="0"/>
                <a:t>O &amp; U</a:t>
              </a:r>
            </a:p>
          </p:txBody>
        </p:sp>
        <p:grpSp>
          <p:nvGrpSpPr>
            <p:cNvPr id="13" name="Gruppieren 12">
              <a:extLst>
                <a:ext uri="{FF2B5EF4-FFF2-40B4-BE49-F238E27FC236}">
                  <a16:creationId xmlns:a16="http://schemas.microsoft.com/office/drawing/2014/main" id="{28993ECB-0043-41F0-B6A7-489EA5EC52CA}"/>
                </a:ext>
              </a:extLst>
            </p:cNvPr>
            <p:cNvGrpSpPr/>
            <p:nvPr/>
          </p:nvGrpSpPr>
          <p:grpSpPr>
            <a:xfrm>
              <a:off x="249440" y="4855077"/>
              <a:ext cx="1185078" cy="828092"/>
              <a:chOff x="1994598" y="5013176"/>
              <a:chExt cx="1185078" cy="828092"/>
            </a:xfrm>
          </p:grpSpPr>
          <p:sp>
            <p:nvSpPr>
              <p:cNvPr id="14" name="Ellipse 13" descr="Arzt">
                <a:extLst>
                  <a:ext uri="{FF2B5EF4-FFF2-40B4-BE49-F238E27FC236}">
                    <a16:creationId xmlns:a16="http://schemas.microsoft.com/office/drawing/2014/main" id="{B749DEF1-07F8-49CD-9E27-EBDAF0A4C720}"/>
                  </a:ext>
                </a:extLst>
              </p:cNvPr>
              <p:cNvSpPr/>
              <p:nvPr/>
            </p:nvSpPr>
            <p:spPr>
              <a:xfrm>
                <a:off x="2279576" y="5013176"/>
                <a:ext cx="900100" cy="828092"/>
              </a:xfrm>
              <a:prstGeom prst="ellipse">
                <a:avLst/>
              </a:prstGeom>
              <a:blipFill>
                <a:blip r:embed="rId8">
                  <a:extLst>
                    <a:ext uri="{96DAC541-7B7A-43D3-8B79-37D633B846F1}">
                      <asvg:svgBlip xmlns:asvg="http://schemas.microsoft.com/office/drawing/2016/SVG/main" r:embed="rId9"/>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5" name="Textfeld 14">
                <a:extLst>
                  <a:ext uri="{FF2B5EF4-FFF2-40B4-BE49-F238E27FC236}">
                    <a16:creationId xmlns:a16="http://schemas.microsoft.com/office/drawing/2014/main" id="{2BD03F80-C45D-4DA3-B3C7-7AC1DEF6B7D6}"/>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1</a:t>
                </a:r>
                <a:endParaRPr lang="de-DE" b="1" dirty="0">
                  <a:solidFill>
                    <a:srgbClr val="FF0000"/>
                  </a:solidFill>
                </a:endParaRPr>
              </a:p>
            </p:txBody>
          </p:sp>
        </p:grpSp>
        <p:grpSp>
          <p:nvGrpSpPr>
            <p:cNvPr id="17" name="Gruppieren 16">
              <a:extLst>
                <a:ext uri="{FF2B5EF4-FFF2-40B4-BE49-F238E27FC236}">
                  <a16:creationId xmlns:a16="http://schemas.microsoft.com/office/drawing/2014/main" id="{146B041D-C61E-4081-80AE-BFFCEB66B0B2}"/>
                </a:ext>
              </a:extLst>
            </p:cNvPr>
            <p:cNvGrpSpPr/>
            <p:nvPr/>
          </p:nvGrpSpPr>
          <p:grpSpPr>
            <a:xfrm>
              <a:off x="249440" y="5993613"/>
              <a:ext cx="1185078" cy="828092"/>
              <a:chOff x="1994598" y="5013176"/>
              <a:chExt cx="1185078" cy="828092"/>
            </a:xfrm>
          </p:grpSpPr>
          <p:sp>
            <p:nvSpPr>
              <p:cNvPr id="18" name="Ellipse 17" descr="Arzt">
                <a:extLst>
                  <a:ext uri="{FF2B5EF4-FFF2-40B4-BE49-F238E27FC236}">
                    <a16:creationId xmlns:a16="http://schemas.microsoft.com/office/drawing/2014/main" id="{5016D465-4766-47EA-8D0F-93B24F71FE37}"/>
                  </a:ext>
                </a:extLst>
              </p:cNvPr>
              <p:cNvSpPr/>
              <p:nvPr/>
            </p:nvSpPr>
            <p:spPr>
              <a:xfrm>
                <a:off x="2279576" y="5013176"/>
                <a:ext cx="900100" cy="828092"/>
              </a:xfrm>
              <a:prstGeom prst="ellipse">
                <a:avLst/>
              </a:prstGeom>
              <a:blipFill>
                <a:blip r:embed="rId8">
                  <a:extLst>
                    <a:ext uri="{96DAC541-7B7A-43D3-8B79-37D633B846F1}">
                      <asvg:svgBlip xmlns:asvg="http://schemas.microsoft.com/office/drawing/2016/SVG/main" r:embed="rId9"/>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9" name="Textfeld 18">
                <a:extLst>
                  <a:ext uri="{FF2B5EF4-FFF2-40B4-BE49-F238E27FC236}">
                    <a16:creationId xmlns:a16="http://schemas.microsoft.com/office/drawing/2014/main" id="{7266450D-343C-423E-B69A-4DF2702B12C6}"/>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1</a:t>
                </a:r>
                <a:endParaRPr lang="de-DE" b="1" dirty="0">
                  <a:solidFill>
                    <a:srgbClr val="FF0000"/>
                  </a:solidFill>
                </a:endParaRPr>
              </a:p>
            </p:txBody>
          </p:sp>
        </p:grpSp>
        <p:sp>
          <p:nvSpPr>
            <p:cNvPr id="20" name="Textfeld 19">
              <a:extLst>
                <a:ext uri="{FF2B5EF4-FFF2-40B4-BE49-F238E27FC236}">
                  <a16:creationId xmlns:a16="http://schemas.microsoft.com/office/drawing/2014/main" id="{8CC12701-409D-47C0-BA14-D10D3E4BE896}"/>
                </a:ext>
              </a:extLst>
            </p:cNvPr>
            <p:cNvSpPr txBox="1"/>
            <p:nvPr/>
          </p:nvSpPr>
          <p:spPr>
            <a:xfrm>
              <a:off x="1488642" y="6372508"/>
              <a:ext cx="1360309" cy="369332"/>
            </a:xfrm>
            <a:prstGeom prst="rect">
              <a:avLst/>
            </a:prstGeom>
            <a:noFill/>
          </p:spPr>
          <p:txBody>
            <a:bodyPr wrap="none" rtlCol="0">
              <a:spAutoFit/>
            </a:bodyPr>
            <a:lstStyle/>
            <a:p>
              <a:r>
                <a:rPr lang="de-DE" dirty="0"/>
                <a:t>Viszeral </a:t>
              </a:r>
              <a:r>
                <a:rPr lang="de-DE" dirty="0" err="1"/>
                <a:t>Ch</a:t>
              </a:r>
              <a:endParaRPr lang="de-DE" dirty="0"/>
            </a:p>
          </p:txBody>
        </p:sp>
        <p:sp>
          <p:nvSpPr>
            <p:cNvPr id="4" name="Gleich 3">
              <a:extLst>
                <a:ext uri="{FF2B5EF4-FFF2-40B4-BE49-F238E27FC236}">
                  <a16:creationId xmlns:a16="http://schemas.microsoft.com/office/drawing/2014/main" id="{1F4B783C-1A05-431B-AC93-6EAC3C339D96}"/>
                </a:ext>
              </a:extLst>
            </p:cNvPr>
            <p:cNvSpPr/>
            <p:nvPr/>
          </p:nvSpPr>
          <p:spPr>
            <a:xfrm>
              <a:off x="654870" y="4525543"/>
              <a:ext cx="654669" cy="392794"/>
            </a:xfrm>
            <a:prstGeom prst="mathEqual">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8" name="Additionszeichen 7">
              <a:extLst>
                <a:ext uri="{FF2B5EF4-FFF2-40B4-BE49-F238E27FC236}">
                  <a16:creationId xmlns:a16="http://schemas.microsoft.com/office/drawing/2014/main" id="{643C3F62-078B-46D6-8D40-630D6F23F82C}"/>
                </a:ext>
              </a:extLst>
            </p:cNvPr>
            <p:cNvSpPr/>
            <p:nvPr/>
          </p:nvSpPr>
          <p:spPr>
            <a:xfrm>
              <a:off x="786710" y="5567100"/>
              <a:ext cx="412292" cy="504056"/>
            </a:xfrm>
            <a:prstGeom prst="mathPl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solidFill>
                  <a:schemeClr val="tx1"/>
                </a:solidFill>
              </a:endParaRPr>
            </a:p>
          </p:txBody>
        </p:sp>
        <p:sp>
          <p:nvSpPr>
            <p:cNvPr id="23" name="Textfeld 22">
              <a:extLst>
                <a:ext uri="{FF2B5EF4-FFF2-40B4-BE49-F238E27FC236}">
                  <a16:creationId xmlns:a16="http://schemas.microsoft.com/office/drawing/2014/main" id="{0182BE8F-5FFD-4868-814D-41AE4BB8282D}"/>
                </a:ext>
              </a:extLst>
            </p:cNvPr>
            <p:cNvSpPr txBox="1"/>
            <p:nvPr/>
          </p:nvSpPr>
          <p:spPr>
            <a:xfrm>
              <a:off x="1574243" y="3669077"/>
              <a:ext cx="1274708" cy="646331"/>
            </a:xfrm>
            <a:prstGeom prst="rect">
              <a:avLst/>
            </a:prstGeom>
            <a:noFill/>
          </p:spPr>
          <p:txBody>
            <a:bodyPr wrap="none" rtlCol="0">
              <a:spAutoFit/>
            </a:bodyPr>
            <a:lstStyle/>
            <a:p>
              <a:r>
                <a:rPr lang="de-DE" dirty="0"/>
                <a:t>Allgemein-</a:t>
              </a:r>
            </a:p>
            <a:p>
              <a:r>
                <a:rPr lang="de-DE" dirty="0" err="1"/>
                <a:t>chirugie</a:t>
              </a:r>
              <a:endParaRPr lang="de-DE" dirty="0"/>
            </a:p>
          </p:txBody>
        </p:sp>
        <p:sp>
          <p:nvSpPr>
            <p:cNvPr id="21" name="Rechteck: abgerundete Ecken 20">
              <a:extLst>
                <a:ext uri="{FF2B5EF4-FFF2-40B4-BE49-F238E27FC236}">
                  <a16:creationId xmlns:a16="http://schemas.microsoft.com/office/drawing/2014/main" id="{0574A8EF-E508-48ED-95DD-CCC82A85DE70}"/>
                </a:ext>
              </a:extLst>
            </p:cNvPr>
            <p:cNvSpPr/>
            <p:nvPr/>
          </p:nvSpPr>
          <p:spPr>
            <a:xfrm>
              <a:off x="119336" y="3212976"/>
              <a:ext cx="2952328" cy="3608729"/>
            </a:xfrm>
            <a:prstGeom prst="roundRect">
              <a:avLst/>
            </a:prstGeom>
            <a:noFill/>
            <a:ln w="38100">
              <a:solidFill>
                <a:srgbClr val="0095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6" name="Gruppieren 15">
            <a:extLst>
              <a:ext uri="{FF2B5EF4-FFF2-40B4-BE49-F238E27FC236}">
                <a16:creationId xmlns:a16="http://schemas.microsoft.com/office/drawing/2014/main" id="{7574D83F-27A3-45FB-AE94-B58098877176}"/>
              </a:ext>
            </a:extLst>
          </p:cNvPr>
          <p:cNvGrpSpPr/>
          <p:nvPr/>
        </p:nvGrpSpPr>
        <p:grpSpPr>
          <a:xfrm>
            <a:off x="5002430" y="5351259"/>
            <a:ext cx="1251036" cy="1439793"/>
            <a:chOff x="3997714" y="5237759"/>
            <a:chExt cx="1251036" cy="1439793"/>
          </a:xfrm>
        </p:grpSpPr>
        <p:grpSp>
          <p:nvGrpSpPr>
            <p:cNvPr id="25" name="Gruppieren 24">
              <a:extLst>
                <a:ext uri="{FF2B5EF4-FFF2-40B4-BE49-F238E27FC236}">
                  <a16:creationId xmlns:a16="http://schemas.microsoft.com/office/drawing/2014/main" id="{FB0CCC68-4E48-4F46-91FA-35A596383652}"/>
                </a:ext>
              </a:extLst>
            </p:cNvPr>
            <p:cNvGrpSpPr/>
            <p:nvPr/>
          </p:nvGrpSpPr>
          <p:grpSpPr>
            <a:xfrm>
              <a:off x="3997714" y="5237759"/>
              <a:ext cx="1185078" cy="828092"/>
              <a:chOff x="1994598" y="5013176"/>
              <a:chExt cx="1185078" cy="828092"/>
            </a:xfrm>
          </p:grpSpPr>
          <p:sp>
            <p:nvSpPr>
              <p:cNvPr id="26" name="Ellipse 25" descr="Arzt">
                <a:extLst>
                  <a:ext uri="{FF2B5EF4-FFF2-40B4-BE49-F238E27FC236}">
                    <a16:creationId xmlns:a16="http://schemas.microsoft.com/office/drawing/2014/main" id="{93241C96-5E06-4BF7-BDA3-0CCEFCDC6F6A}"/>
                  </a:ext>
                </a:extLst>
              </p:cNvPr>
              <p:cNvSpPr/>
              <p:nvPr/>
            </p:nvSpPr>
            <p:spPr>
              <a:xfrm>
                <a:off x="2279576" y="5013176"/>
                <a:ext cx="900100" cy="828092"/>
              </a:xfrm>
              <a:prstGeom prst="ellipse">
                <a:avLst/>
              </a:prstGeom>
              <a:blipFill>
                <a:blip r:embed="rId8">
                  <a:extLst>
                    <a:ext uri="{96DAC541-7B7A-43D3-8B79-37D633B846F1}">
                      <asvg:svgBlip xmlns:asvg="http://schemas.microsoft.com/office/drawing/2016/SVG/main" r:embed="rId9"/>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27" name="Textfeld 26">
                <a:extLst>
                  <a:ext uri="{FF2B5EF4-FFF2-40B4-BE49-F238E27FC236}">
                    <a16:creationId xmlns:a16="http://schemas.microsoft.com/office/drawing/2014/main" id="{27E04D74-2DC6-416A-8DF2-6499F0B23CD6}"/>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3</a:t>
                </a:r>
                <a:endParaRPr lang="de-DE" b="1" dirty="0">
                  <a:solidFill>
                    <a:srgbClr val="FF0000"/>
                  </a:solidFill>
                </a:endParaRPr>
              </a:p>
            </p:txBody>
          </p:sp>
        </p:grpSp>
        <p:sp>
          <p:nvSpPr>
            <p:cNvPr id="28" name="Textfeld 27">
              <a:extLst>
                <a:ext uri="{FF2B5EF4-FFF2-40B4-BE49-F238E27FC236}">
                  <a16:creationId xmlns:a16="http://schemas.microsoft.com/office/drawing/2014/main" id="{68FDCAB3-3EA0-4778-96F4-3EDB4B73FC5E}"/>
                </a:ext>
              </a:extLst>
            </p:cNvPr>
            <p:cNvSpPr txBox="1"/>
            <p:nvPr/>
          </p:nvSpPr>
          <p:spPr>
            <a:xfrm>
              <a:off x="4063810" y="6308220"/>
              <a:ext cx="1184940" cy="369332"/>
            </a:xfrm>
            <a:prstGeom prst="rect">
              <a:avLst/>
            </a:prstGeom>
            <a:noFill/>
          </p:spPr>
          <p:txBody>
            <a:bodyPr wrap="none" rtlCol="0">
              <a:spAutoFit/>
            </a:bodyPr>
            <a:lstStyle/>
            <a:p>
              <a:r>
                <a:rPr lang="de-DE" dirty="0"/>
                <a:t>Gefäß </a:t>
              </a:r>
              <a:r>
                <a:rPr lang="de-DE" dirty="0" err="1"/>
                <a:t>Ch</a:t>
              </a:r>
              <a:endParaRPr lang="de-DE" dirty="0"/>
            </a:p>
          </p:txBody>
        </p:sp>
      </p:grpSp>
      <p:grpSp>
        <p:nvGrpSpPr>
          <p:cNvPr id="39" name="Gruppieren 38">
            <a:extLst>
              <a:ext uri="{FF2B5EF4-FFF2-40B4-BE49-F238E27FC236}">
                <a16:creationId xmlns:a16="http://schemas.microsoft.com/office/drawing/2014/main" id="{09277645-E5A0-4CD2-BF53-A4AD667C31F9}"/>
              </a:ext>
            </a:extLst>
          </p:cNvPr>
          <p:cNvGrpSpPr/>
          <p:nvPr/>
        </p:nvGrpSpPr>
        <p:grpSpPr>
          <a:xfrm>
            <a:off x="8040216" y="2708920"/>
            <a:ext cx="3005088" cy="3580082"/>
            <a:chOff x="7927560" y="2636912"/>
            <a:chExt cx="3005088" cy="3580082"/>
          </a:xfrm>
        </p:grpSpPr>
        <p:sp>
          <p:nvSpPr>
            <p:cNvPr id="34" name="Pfeil: nach rechts 33">
              <a:extLst>
                <a:ext uri="{FF2B5EF4-FFF2-40B4-BE49-F238E27FC236}">
                  <a16:creationId xmlns:a16="http://schemas.microsoft.com/office/drawing/2014/main" id="{57F2E7C8-284D-4C1F-BE26-52DB24EE1C11}"/>
                </a:ext>
              </a:extLst>
            </p:cNvPr>
            <p:cNvSpPr/>
            <p:nvPr/>
          </p:nvSpPr>
          <p:spPr>
            <a:xfrm rot="8324880">
              <a:off x="7927560" y="3510736"/>
              <a:ext cx="1006307" cy="19495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8" name="Gruppieren 37">
              <a:extLst>
                <a:ext uri="{FF2B5EF4-FFF2-40B4-BE49-F238E27FC236}">
                  <a16:creationId xmlns:a16="http://schemas.microsoft.com/office/drawing/2014/main" id="{3FB81D51-C444-4E5A-8551-B5C7C55B57DB}"/>
                </a:ext>
              </a:extLst>
            </p:cNvPr>
            <p:cNvGrpSpPr/>
            <p:nvPr/>
          </p:nvGrpSpPr>
          <p:grpSpPr>
            <a:xfrm>
              <a:off x="8040216" y="2636912"/>
              <a:ext cx="2892432" cy="3580082"/>
              <a:chOff x="7945434" y="2600908"/>
              <a:chExt cx="2892432" cy="3580082"/>
            </a:xfrm>
          </p:grpSpPr>
          <p:sp>
            <p:nvSpPr>
              <p:cNvPr id="32" name="Textfeld 31">
                <a:extLst>
                  <a:ext uri="{FF2B5EF4-FFF2-40B4-BE49-F238E27FC236}">
                    <a16:creationId xmlns:a16="http://schemas.microsoft.com/office/drawing/2014/main" id="{197EA2BD-205F-4471-AAF8-2150CC3091A3}"/>
                  </a:ext>
                </a:extLst>
              </p:cNvPr>
              <p:cNvSpPr txBox="1"/>
              <p:nvPr/>
            </p:nvSpPr>
            <p:spPr>
              <a:xfrm>
                <a:off x="10024823" y="2911916"/>
                <a:ext cx="813043" cy="369332"/>
              </a:xfrm>
              <a:prstGeom prst="rect">
                <a:avLst/>
              </a:prstGeom>
              <a:noFill/>
            </p:spPr>
            <p:txBody>
              <a:bodyPr wrap="none" rtlCol="0">
                <a:spAutoFit/>
              </a:bodyPr>
              <a:lstStyle/>
              <a:p>
                <a:r>
                  <a:rPr lang="de-DE" dirty="0"/>
                  <a:t>O &amp; U</a:t>
                </a:r>
              </a:p>
            </p:txBody>
          </p:sp>
          <p:grpSp>
            <p:nvGrpSpPr>
              <p:cNvPr id="36" name="Gruppieren 35">
                <a:extLst>
                  <a:ext uri="{FF2B5EF4-FFF2-40B4-BE49-F238E27FC236}">
                    <a16:creationId xmlns:a16="http://schemas.microsoft.com/office/drawing/2014/main" id="{96AA742A-7373-4FD0-9666-372C2208FED4}"/>
                  </a:ext>
                </a:extLst>
              </p:cNvPr>
              <p:cNvGrpSpPr/>
              <p:nvPr/>
            </p:nvGrpSpPr>
            <p:grpSpPr>
              <a:xfrm>
                <a:off x="7945434" y="2600908"/>
                <a:ext cx="1875638" cy="3580082"/>
                <a:chOff x="7945434" y="2600908"/>
                <a:chExt cx="1875638" cy="3580082"/>
              </a:xfrm>
            </p:grpSpPr>
            <p:grpSp>
              <p:nvGrpSpPr>
                <p:cNvPr id="29" name="Gruppieren 28">
                  <a:extLst>
                    <a:ext uri="{FF2B5EF4-FFF2-40B4-BE49-F238E27FC236}">
                      <a16:creationId xmlns:a16="http://schemas.microsoft.com/office/drawing/2014/main" id="{18A2D817-EDD8-402E-9008-51A91ED2D0B1}"/>
                    </a:ext>
                  </a:extLst>
                </p:cNvPr>
                <p:cNvGrpSpPr/>
                <p:nvPr/>
              </p:nvGrpSpPr>
              <p:grpSpPr>
                <a:xfrm>
                  <a:off x="8635994" y="2600908"/>
                  <a:ext cx="1185078" cy="828092"/>
                  <a:chOff x="1994598" y="5013176"/>
                  <a:chExt cx="1185078" cy="828092"/>
                </a:xfrm>
              </p:grpSpPr>
              <p:sp>
                <p:nvSpPr>
                  <p:cNvPr id="30" name="Ellipse 29" descr="Arzt">
                    <a:extLst>
                      <a:ext uri="{FF2B5EF4-FFF2-40B4-BE49-F238E27FC236}">
                        <a16:creationId xmlns:a16="http://schemas.microsoft.com/office/drawing/2014/main" id="{5A5221E0-52F5-4FA0-905F-F934B22027B7}"/>
                      </a:ext>
                    </a:extLst>
                  </p:cNvPr>
                  <p:cNvSpPr/>
                  <p:nvPr/>
                </p:nvSpPr>
                <p:spPr>
                  <a:xfrm>
                    <a:off x="2279576" y="5013176"/>
                    <a:ext cx="900100" cy="828092"/>
                  </a:xfrm>
                  <a:prstGeom prst="ellipse">
                    <a:avLst/>
                  </a:prstGeom>
                  <a:blipFill>
                    <a:blip r:embed="rId8">
                      <a:extLst>
                        <a:ext uri="{96DAC541-7B7A-43D3-8B79-37D633B846F1}">
                          <asvg:svgBlip xmlns:asvg="http://schemas.microsoft.com/office/drawing/2016/SVG/main" r:embed="rId9"/>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31" name="Textfeld 30">
                    <a:extLst>
                      <a:ext uri="{FF2B5EF4-FFF2-40B4-BE49-F238E27FC236}">
                        <a16:creationId xmlns:a16="http://schemas.microsoft.com/office/drawing/2014/main" id="{9F5EAA96-6D7D-4BA7-A209-B68B0EF2A226}"/>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3</a:t>
                    </a:r>
                    <a:endParaRPr lang="de-DE" b="1" dirty="0">
                      <a:solidFill>
                        <a:srgbClr val="FF0000"/>
                      </a:solidFill>
                    </a:endParaRPr>
                  </a:p>
                </p:txBody>
              </p:sp>
            </p:grpSp>
            <p:sp>
              <p:nvSpPr>
                <p:cNvPr id="33" name="Pfeil: nach rechts 32">
                  <a:extLst>
                    <a:ext uri="{FF2B5EF4-FFF2-40B4-BE49-F238E27FC236}">
                      <a16:creationId xmlns:a16="http://schemas.microsoft.com/office/drawing/2014/main" id="{B5FF375F-CB19-4079-9FE2-ADA14D0E2EF3}"/>
                    </a:ext>
                  </a:extLst>
                </p:cNvPr>
                <p:cNvSpPr/>
                <p:nvPr/>
              </p:nvSpPr>
              <p:spPr>
                <a:xfrm rot="10800000">
                  <a:off x="7945434" y="2911916"/>
                  <a:ext cx="655133" cy="197855"/>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Pfeil: nach rechts 34">
                  <a:extLst>
                    <a:ext uri="{FF2B5EF4-FFF2-40B4-BE49-F238E27FC236}">
                      <a16:creationId xmlns:a16="http://schemas.microsoft.com/office/drawing/2014/main" id="{26E3C23D-34B7-485F-9F10-F965AB74CAE3}"/>
                    </a:ext>
                  </a:extLst>
                </p:cNvPr>
                <p:cNvSpPr/>
                <p:nvPr/>
              </p:nvSpPr>
              <p:spPr>
                <a:xfrm rot="7003683">
                  <a:off x="7088862" y="4771063"/>
                  <a:ext cx="2567553" cy="252301"/>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grpSp>
    </p:spTree>
    <p:extLst>
      <p:ext uri="{BB962C8B-B14F-4D97-AF65-F5344CB8AC3E}">
        <p14:creationId xmlns:p14="http://schemas.microsoft.com/office/powerpoint/2010/main" val="643892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a:extLst>
              <a:ext uri="{FF2B5EF4-FFF2-40B4-BE49-F238E27FC236}">
                <a16:creationId xmlns:a16="http://schemas.microsoft.com/office/drawing/2014/main" id="{16C6747D-9C80-49E5-B530-3E43F2C811A1}"/>
              </a:ext>
            </a:extLst>
          </p:cNvPr>
          <p:cNvSpPr>
            <a:spLocks noGrp="1" noChangeArrowheads="1"/>
          </p:cNvSpPr>
          <p:nvPr>
            <p:ph type="title"/>
          </p:nvPr>
        </p:nvSpPr>
        <p:spPr>
          <a:xfrm>
            <a:off x="1847528" y="548680"/>
            <a:ext cx="7173912" cy="1143000"/>
          </a:xfrm>
        </p:spPr>
        <p:txBody>
          <a:bodyPr/>
          <a:lstStyle/>
          <a:p>
            <a:r>
              <a:rPr lang="de-DE" altLang="de-DE" sz="3600" dirty="0"/>
              <a:t>KH-Planung NRW neu (Bsp.)</a:t>
            </a:r>
          </a:p>
        </p:txBody>
      </p:sp>
      <p:sp>
        <p:nvSpPr>
          <p:cNvPr id="252933" name="Line 5">
            <a:extLst>
              <a:ext uri="{FF2B5EF4-FFF2-40B4-BE49-F238E27FC236}">
                <a16:creationId xmlns:a16="http://schemas.microsoft.com/office/drawing/2014/main" id="{51734FE4-AE84-4733-8B71-57003EA9AF2F}"/>
              </a:ext>
            </a:extLst>
          </p:cNvPr>
          <p:cNvSpPr>
            <a:spLocks noChangeShapeType="1"/>
          </p:cNvSpPr>
          <p:nvPr/>
        </p:nvSpPr>
        <p:spPr bwMode="auto">
          <a:xfrm>
            <a:off x="1992314" y="1773238"/>
            <a:ext cx="8281987" cy="0"/>
          </a:xfrm>
          <a:prstGeom prst="line">
            <a:avLst/>
          </a:prstGeom>
          <a:noFill/>
          <a:ln w="254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aphicFrame>
        <p:nvGraphicFramePr>
          <p:cNvPr id="2" name="Diagramm 1">
            <a:extLst>
              <a:ext uri="{FF2B5EF4-FFF2-40B4-BE49-F238E27FC236}">
                <a16:creationId xmlns:a16="http://schemas.microsoft.com/office/drawing/2014/main" id="{A9A9D27F-20C6-48C0-B379-F04896088B97}"/>
              </a:ext>
            </a:extLst>
          </p:cNvPr>
          <p:cNvGraphicFramePr/>
          <p:nvPr>
            <p:extLst/>
          </p:nvPr>
        </p:nvGraphicFramePr>
        <p:xfrm>
          <a:off x="1559496" y="1916832"/>
          <a:ext cx="8136904" cy="4797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uppieren 4">
            <a:extLst>
              <a:ext uri="{FF2B5EF4-FFF2-40B4-BE49-F238E27FC236}">
                <a16:creationId xmlns:a16="http://schemas.microsoft.com/office/drawing/2014/main" id="{43A642B2-87E7-404B-B82E-CB1C19EB1659}"/>
              </a:ext>
            </a:extLst>
          </p:cNvPr>
          <p:cNvGrpSpPr/>
          <p:nvPr/>
        </p:nvGrpSpPr>
        <p:grpSpPr>
          <a:xfrm>
            <a:off x="309007" y="2132847"/>
            <a:ext cx="1185078" cy="828092"/>
            <a:chOff x="1994598" y="5013176"/>
            <a:chExt cx="1185078" cy="828092"/>
          </a:xfrm>
        </p:grpSpPr>
        <p:sp>
          <p:nvSpPr>
            <p:cNvPr id="6" name="Ellipse 5" descr="Arzt">
              <a:extLst>
                <a:ext uri="{FF2B5EF4-FFF2-40B4-BE49-F238E27FC236}">
                  <a16:creationId xmlns:a16="http://schemas.microsoft.com/office/drawing/2014/main" id="{5FE756EA-5502-4FB2-B9BD-D7112F3B84BD}"/>
                </a:ext>
              </a:extLst>
            </p:cNvPr>
            <p:cNvSpPr/>
            <p:nvPr/>
          </p:nvSpPr>
          <p:spPr>
            <a:xfrm>
              <a:off x="2279576" y="5013176"/>
              <a:ext cx="900100" cy="828092"/>
            </a:xfrm>
            <a:prstGeom prst="ellipse">
              <a:avLst/>
            </a:prstGeom>
            <a:blipFill>
              <a:blip r:embed="rId8">
                <a:extLst>
                  <a:ext uri="{96DAC541-7B7A-43D3-8B79-37D633B846F1}">
                    <asvg:svgBlip xmlns:asvg="http://schemas.microsoft.com/office/drawing/2016/SVG/main" r:embed="rId9"/>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7" name="Textfeld 6">
              <a:extLst>
                <a:ext uri="{FF2B5EF4-FFF2-40B4-BE49-F238E27FC236}">
                  <a16:creationId xmlns:a16="http://schemas.microsoft.com/office/drawing/2014/main" id="{B28B336D-3E7E-4755-AFA7-365EAE4DCA87}"/>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3</a:t>
              </a:r>
              <a:endParaRPr lang="de-DE" b="1" dirty="0">
                <a:solidFill>
                  <a:srgbClr val="FF0000"/>
                </a:solidFill>
              </a:endParaRPr>
            </a:p>
          </p:txBody>
        </p:sp>
      </p:grpSp>
      <p:sp>
        <p:nvSpPr>
          <p:cNvPr id="3" name="Textfeld 2">
            <a:extLst>
              <a:ext uri="{FF2B5EF4-FFF2-40B4-BE49-F238E27FC236}">
                <a16:creationId xmlns:a16="http://schemas.microsoft.com/office/drawing/2014/main" id="{13229623-2932-4554-A0DE-83F2538C52D0}"/>
              </a:ext>
            </a:extLst>
          </p:cNvPr>
          <p:cNvSpPr txBox="1"/>
          <p:nvPr/>
        </p:nvSpPr>
        <p:spPr>
          <a:xfrm>
            <a:off x="1631504" y="2274091"/>
            <a:ext cx="1274708" cy="646331"/>
          </a:xfrm>
          <a:prstGeom prst="rect">
            <a:avLst/>
          </a:prstGeom>
          <a:noFill/>
        </p:spPr>
        <p:txBody>
          <a:bodyPr wrap="none" rtlCol="0">
            <a:spAutoFit/>
          </a:bodyPr>
          <a:lstStyle/>
          <a:p>
            <a:r>
              <a:rPr lang="de-DE" dirty="0"/>
              <a:t>Allgemein-</a:t>
            </a:r>
          </a:p>
          <a:p>
            <a:r>
              <a:rPr lang="de-DE" dirty="0" err="1"/>
              <a:t>chirugie</a:t>
            </a:r>
            <a:endParaRPr lang="de-DE" dirty="0"/>
          </a:p>
        </p:txBody>
      </p:sp>
      <p:grpSp>
        <p:nvGrpSpPr>
          <p:cNvPr id="9" name="Gruppieren 8">
            <a:extLst>
              <a:ext uri="{FF2B5EF4-FFF2-40B4-BE49-F238E27FC236}">
                <a16:creationId xmlns:a16="http://schemas.microsoft.com/office/drawing/2014/main" id="{5F25CD90-CAEA-4E1A-82F6-F0CB13FC2277}"/>
              </a:ext>
            </a:extLst>
          </p:cNvPr>
          <p:cNvGrpSpPr/>
          <p:nvPr/>
        </p:nvGrpSpPr>
        <p:grpSpPr>
          <a:xfrm>
            <a:off x="249746" y="3509029"/>
            <a:ext cx="1185078" cy="828092"/>
            <a:chOff x="1994598" y="5013176"/>
            <a:chExt cx="1185078" cy="828092"/>
          </a:xfrm>
        </p:grpSpPr>
        <p:sp>
          <p:nvSpPr>
            <p:cNvPr id="10" name="Ellipse 9" descr="Arzt">
              <a:extLst>
                <a:ext uri="{FF2B5EF4-FFF2-40B4-BE49-F238E27FC236}">
                  <a16:creationId xmlns:a16="http://schemas.microsoft.com/office/drawing/2014/main" id="{5B196D3A-33B1-4371-AFFB-53D8B8CB21CE}"/>
                </a:ext>
              </a:extLst>
            </p:cNvPr>
            <p:cNvSpPr/>
            <p:nvPr/>
          </p:nvSpPr>
          <p:spPr>
            <a:xfrm>
              <a:off x="2279576" y="5013176"/>
              <a:ext cx="900100" cy="828092"/>
            </a:xfrm>
            <a:prstGeom prst="ellipse">
              <a:avLst/>
            </a:prstGeom>
            <a:blipFill>
              <a:blip r:embed="rId8">
                <a:extLst>
                  <a:ext uri="{96DAC541-7B7A-43D3-8B79-37D633B846F1}">
                    <asvg:svgBlip xmlns:asvg="http://schemas.microsoft.com/office/drawing/2016/SVG/main" r:embed="rId9"/>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1" name="Textfeld 10">
              <a:extLst>
                <a:ext uri="{FF2B5EF4-FFF2-40B4-BE49-F238E27FC236}">
                  <a16:creationId xmlns:a16="http://schemas.microsoft.com/office/drawing/2014/main" id="{4B6AE70B-8A86-444F-A767-E2DAC3BFB130}"/>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1</a:t>
              </a:r>
              <a:endParaRPr lang="de-DE" b="1" dirty="0">
                <a:solidFill>
                  <a:srgbClr val="FF0000"/>
                </a:solidFill>
              </a:endParaRPr>
            </a:p>
          </p:txBody>
        </p:sp>
      </p:grpSp>
      <p:sp>
        <p:nvSpPr>
          <p:cNvPr id="12" name="Textfeld 11">
            <a:extLst>
              <a:ext uri="{FF2B5EF4-FFF2-40B4-BE49-F238E27FC236}">
                <a16:creationId xmlns:a16="http://schemas.microsoft.com/office/drawing/2014/main" id="{03A17280-BC7B-4321-8B8A-D58FE7DFBFC8}"/>
              </a:ext>
            </a:extLst>
          </p:cNvPr>
          <p:cNvSpPr txBox="1"/>
          <p:nvPr/>
        </p:nvSpPr>
        <p:spPr>
          <a:xfrm>
            <a:off x="1623401" y="5159835"/>
            <a:ext cx="813043" cy="369332"/>
          </a:xfrm>
          <a:prstGeom prst="rect">
            <a:avLst/>
          </a:prstGeom>
          <a:noFill/>
        </p:spPr>
        <p:txBody>
          <a:bodyPr wrap="none" rtlCol="0">
            <a:spAutoFit/>
          </a:bodyPr>
          <a:lstStyle/>
          <a:p>
            <a:r>
              <a:rPr lang="de-DE" dirty="0"/>
              <a:t>O &amp; U</a:t>
            </a:r>
          </a:p>
        </p:txBody>
      </p:sp>
      <p:grpSp>
        <p:nvGrpSpPr>
          <p:cNvPr id="13" name="Gruppieren 12">
            <a:extLst>
              <a:ext uri="{FF2B5EF4-FFF2-40B4-BE49-F238E27FC236}">
                <a16:creationId xmlns:a16="http://schemas.microsoft.com/office/drawing/2014/main" id="{28993ECB-0043-41F0-B6A7-489EA5EC52CA}"/>
              </a:ext>
            </a:extLst>
          </p:cNvPr>
          <p:cNvGrpSpPr/>
          <p:nvPr/>
        </p:nvGrpSpPr>
        <p:grpSpPr>
          <a:xfrm>
            <a:off x="249440" y="4855077"/>
            <a:ext cx="1185078" cy="828092"/>
            <a:chOff x="1994598" y="5013176"/>
            <a:chExt cx="1185078" cy="828092"/>
          </a:xfrm>
        </p:grpSpPr>
        <p:sp>
          <p:nvSpPr>
            <p:cNvPr id="14" name="Ellipse 13" descr="Arzt">
              <a:extLst>
                <a:ext uri="{FF2B5EF4-FFF2-40B4-BE49-F238E27FC236}">
                  <a16:creationId xmlns:a16="http://schemas.microsoft.com/office/drawing/2014/main" id="{B749DEF1-07F8-49CD-9E27-EBDAF0A4C720}"/>
                </a:ext>
              </a:extLst>
            </p:cNvPr>
            <p:cNvSpPr/>
            <p:nvPr/>
          </p:nvSpPr>
          <p:spPr>
            <a:xfrm>
              <a:off x="2279576" y="5013176"/>
              <a:ext cx="900100" cy="828092"/>
            </a:xfrm>
            <a:prstGeom prst="ellipse">
              <a:avLst/>
            </a:prstGeom>
            <a:blipFill>
              <a:blip r:embed="rId8">
                <a:extLst>
                  <a:ext uri="{96DAC541-7B7A-43D3-8B79-37D633B846F1}">
                    <asvg:svgBlip xmlns:asvg="http://schemas.microsoft.com/office/drawing/2016/SVG/main" r:embed="rId9"/>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5" name="Textfeld 14">
              <a:extLst>
                <a:ext uri="{FF2B5EF4-FFF2-40B4-BE49-F238E27FC236}">
                  <a16:creationId xmlns:a16="http://schemas.microsoft.com/office/drawing/2014/main" id="{2BD03F80-C45D-4DA3-B3C7-7AC1DEF6B7D6}"/>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1</a:t>
              </a:r>
              <a:endParaRPr lang="de-DE" b="1" dirty="0">
                <a:solidFill>
                  <a:srgbClr val="FF0000"/>
                </a:solidFill>
              </a:endParaRPr>
            </a:p>
          </p:txBody>
        </p:sp>
      </p:grpSp>
      <p:grpSp>
        <p:nvGrpSpPr>
          <p:cNvPr id="17" name="Gruppieren 16">
            <a:extLst>
              <a:ext uri="{FF2B5EF4-FFF2-40B4-BE49-F238E27FC236}">
                <a16:creationId xmlns:a16="http://schemas.microsoft.com/office/drawing/2014/main" id="{146B041D-C61E-4081-80AE-BFFCEB66B0B2}"/>
              </a:ext>
            </a:extLst>
          </p:cNvPr>
          <p:cNvGrpSpPr/>
          <p:nvPr/>
        </p:nvGrpSpPr>
        <p:grpSpPr>
          <a:xfrm>
            <a:off x="249440" y="5993613"/>
            <a:ext cx="1185078" cy="828092"/>
            <a:chOff x="1994598" y="5013176"/>
            <a:chExt cx="1185078" cy="828092"/>
          </a:xfrm>
        </p:grpSpPr>
        <p:sp>
          <p:nvSpPr>
            <p:cNvPr id="18" name="Ellipse 17" descr="Arzt">
              <a:extLst>
                <a:ext uri="{FF2B5EF4-FFF2-40B4-BE49-F238E27FC236}">
                  <a16:creationId xmlns:a16="http://schemas.microsoft.com/office/drawing/2014/main" id="{5016D465-4766-47EA-8D0F-93B24F71FE37}"/>
                </a:ext>
              </a:extLst>
            </p:cNvPr>
            <p:cNvSpPr/>
            <p:nvPr/>
          </p:nvSpPr>
          <p:spPr>
            <a:xfrm>
              <a:off x="2279576" y="5013176"/>
              <a:ext cx="900100" cy="828092"/>
            </a:xfrm>
            <a:prstGeom prst="ellipse">
              <a:avLst/>
            </a:prstGeom>
            <a:blipFill>
              <a:blip r:embed="rId8">
                <a:extLst>
                  <a:ext uri="{96DAC541-7B7A-43D3-8B79-37D633B846F1}">
                    <asvg:svgBlip xmlns:asvg="http://schemas.microsoft.com/office/drawing/2016/SVG/main" r:embed="rId9"/>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9" name="Textfeld 18">
              <a:extLst>
                <a:ext uri="{FF2B5EF4-FFF2-40B4-BE49-F238E27FC236}">
                  <a16:creationId xmlns:a16="http://schemas.microsoft.com/office/drawing/2014/main" id="{7266450D-343C-423E-B69A-4DF2702B12C6}"/>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1</a:t>
              </a:r>
              <a:endParaRPr lang="de-DE" b="1" dirty="0">
                <a:solidFill>
                  <a:srgbClr val="FF0000"/>
                </a:solidFill>
              </a:endParaRPr>
            </a:p>
          </p:txBody>
        </p:sp>
      </p:grpSp>
      <p:sp>
        <p:nvSpPr>
          <p:cNvPr id="20" name="Textfeld 19">
            <a:extLst>
              <a:ext uri="{FF2B5EF4-FFF2-40B4-BE49-F238E27FC236}">
                <a16:creationId xmlns:a16="http://schemas.microsoft.com/office/drawing/2014/main" id="{8CC12701-409D-47C0-BA14-D10D3E4BE896}"/>
              </a:ext>
            </a:extLst>
          </p:cNvPr>
          <p:cNvSpPr txBox="1"/>
          <p:nvPr/>
        </p:nvSpPr>
        <p:spPr>
          <a:xfrm>
            <a:off x="1488642" y="6372508"/>
            <a:ext cx="1360309" cy="369332"/>
          </a:xfrm>
          <a:prstGeom prst="rect">
            <a:avLst/>
          </a:prstGeom>
          <a:noFill/>
        </p:spPr>
        <p:txBody>
          <a:bodyPr wrap="none" rtlCol="0">
            <a:spAutoFit/>
          </a:bodyPr>
          <a:lstStyle/>
          <a:p>
            <a:r>
              <a:rPr lang="de-DE" dirty="0"/>
              <a:t>Viszeral </a:t>
            </a:r>
            <a:r>
              <a:rPr lang="de-DE" dirty="0" err="1"/>
              <a:t>Ch</a:t>
            </a:r>
            <a:endParaRPr lang="de-DE" dirty="0"/>
          </a:p>
        </p:txBody>
      </p:sp>
      <p:sp>
        <p:nvSpPr>
          <p:cNvPr id="4" name="Gleich 3">
            <a:extLst>
              <a:ext uri="{FF2B5EF4-FFF2-40B4-BE49-F238E27FC236}">
                <a16:creationId xmlns:a16="http://schemas.microsoft.com/office/drawing/2014/main" id="{1F4B783C-1A05-431B-AC93-6EAC3C339D96}"/>
              </a:ext>
            </a:extLst>
          </p:cNvPr>
          <p:cNvSpPr/>
          <p:nvPr/>
        </p:nvSpPr>
        <p:spPr>
          <a:xfrm>
            <a:off x="654870" y="4525543"/>
            <a:ext cx="654669" cy="392794"/>
          </a:xfrm>
          <a:prstGeom prst="mathEqual">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8" name="Additionszeichen 7">
            <a:extLst>
              <a:ext uri="{FF2B5EF4-FFF2-40B4-BE49-F238E27FC236}">
                <a16:creationId xmlns:a16="http://schemas.microsoft.com/office/drawing/2014/main" id="{643C3F62-078B-46D6-8D40-630D6F23F82C}"/>
              </a:ext>
            </a:extLst>
          </p:cNvPr>
          <p:cNvSpPr/>
          <p:nvPr/>
        </p:nvSpPr>
        <p:spPr>
          <a:xfrm>
            <a:off x="786710" y="5567100"/>
            <a:ext cx="412292" cy="504056"/>
          </a:xfrm>
          <a:prstGeom prst="mathPl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solidFill>
                <a:schemeClr val="tx1"/>
              </a:solidFill>
            </a:endParaRPr>
          </a:p>
        </p:txBody>
      </p:sp>
      <p:sp>
        <p:nvSpPr>
          <p:cNvPr id="23" name="Textfeld 22">
            <a:extLst>
              <a:ext uri="{FF2B5EF4-FFF2-40B4-BE49-F238E27FC236}">
                <a16:creationId xmlns:a16="http://schemas.microsoft.com/office/drawing/2014/main" id="{0182BE8F-5FFD-4868-814D-41AE4BB8282D}"/>
              </a:ext>
            </a:extLst>
          </p:cNvPr>
          <p:cNvSpPr txBox="1"/>
          <p:nvPr/>
        </p:nvSpPr>
        <p:spPr>
          <a:xfrm>
            <a:off x="1574243" y="3669077"/>
            <a:ext cx="1274708" cy="646331"/>
          </a:xfrm>
          <a:prstGeom prst="rect">
            <a:avLst/>
          </a:prstGeom>
          <a:noFill/>
        </p:spPr>
        <p:txBody>
          <a:bodyPr wrap="none" rtlCol="0">
            <a:spAutoFit/>
          </a:bodyPr>
          <a:lstStyle/>
          <a:p>
            <a:r>
              <a:rPr lang="de-DE" dirty="0"/>
              <a:t>Allgemein-</a:t>
            </a:r>
          </a:p>
          <a:p>
            <a:r>
              <a:rPr lang="de-DE" dirty="0" err="1"/>
              <a:t>chirugie</a:t>
            </a:r>
            <a:endParaRPr lang="de-DE" dirty="0"/>
          </a:p>
        </p:txBody>
      </p:sp>
      <p:sp>
        <p:nvSpPr>
          <p:cNvPr id="21" name="Rechteck: abgerundete Ecken 20">
            <a:extLst>
              <a:ext uri="{FF2B5EF4-FFF2-40B4-BE49-F238E27FC236}">
                <a16:creationId xmlns:a16="http://schemas.microsoft.com/office/drawing/2014/main" id="{0574A8EF-E508-48ED-95DD-CCC82A85DE70}"/>
              </a:ext>
            </a:extLst>
          </p:cNvPr>
          <p:cNvSpPr/>
          <p:nvPr/>
        </p:nvSpPr>
        <p:spPr>
          <a:xfrm>
            <a:off x="119336" y="3212976"/>
            <a:ext cx="2952328" cy="3608729"/>
          </a:xfrm>
          <a:prstGeom prst="roundRect">
            <a:avLst/>
          </a:prstGeom>
          <a:noFill/>
          <a:ln w="38100">
            <a:solidFill>
              <a:srgbClr val="0095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9" name="Gruppieren 28">
            <a:extLst>
              <a:ext uri="{FF2B5EF4-FFF2-40B4-BE49-F238E27FC236}">
                <a16:creationId xmlns:a16="http://schemas.microsoft.com/office/drawing/2014/main" id="{18A2D817-EDD8-402E-9008-51A91ED2D0B1}"/>
              </a:ext>
            </a:extLst>
          </p:cNvPr>
          <p:cNvGrpSpPr/>
          <p:nvPr/>
        </p:nvGrpSpPr>
        <p:grpSpPr>
          <a:xfrm>
            <a:off x="8635994" y="2600908"/>
            <a:ext cx="1185078" cy="828092"/>
            <a:chOff x="1994598" y="5013176"/>
            <a:chExt cx="1185078" cy="828092"/>
          </a:xfrm>
        </p:grpSpPr>
        <p:sp>
          <p:nvSpPr>
            <p:cNvPr id="30" name="Ellipse 29" descr="Arzt">
              <a:extLst>
                <a:ext uri="{FF2B5EF4-FFF2-40B4-BE49-F238E27FC236}">
                  <a16:creationId xmlns:a16="http://schemas.microsoft.com/office/drawing/2014/main" id="{5A5221E0-52F5-4FA0-905F-F934B22027B7}"/>
                </a:ext>
              </a:extLst>
            </p:cNvPr>
            <p:cNvSpPr/>
            <p:nvPr/>
          </p:nvSpPr>
          <p:spPr>
            <a:xfrm>
              <a:off x="2279576" y="5013176"/>
              <a:ext cx="900100" cy="828092"/>
            </a:xfrm>
            <a:prstGeom prst="ellipse">
              <a:avLst/>
            </a:prstGeom>
            <a:blipFill>
              <a:blip r:embed="rId8">
                <a:extLst>
                  <a:ext uri="{96DAC541-7B7A-43D3-8B79-37D633B846F1}">
                    <asvg:svgBlip xmlns:asvg="http://schemas.microsoft.com/office/drawing/2016/SVG/main" r:embed="rId9"/>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31" name="Textfeld 30">
              <a:extLst>
                <a:ext uri="{FF2B5EF4-FFF2-40B4-BE49-F238E27FC236}">
                  <a16:creationId xmlns:a16="http://schemas.microsoft.com/office/drawing/2014/main" id="{9F5EAA96-6D7D-4BA7-A209-B68B0EF2A226}"/>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3</a:t>
              </a:r>
              <a:endParaRPr lang="de-DE" b="1" dirty="0">
                <a:solidFill>
                  <a:srgbClr val="FF0000"/>
                </a:solidFill>
              </a:endParaRPr>
            </a:p>
          </p:txBody>
        </p:sp>
      </p:grpSp>
      <p:sp>
        <p:nvSpPr>
          <p:cNvPr id="32" name="Textfeld 31">
            <a:extLst>
              <a:ext uri="{FF2B5EF4-FFF2-40B4-BE49-F238E27FC236}">
                <a16:creationId xmlns:a16="http://schemas.microsoft.com/office/drawing/2014/main" id="{197EA2BD-205F-4471-AAF8-2150CC3091A3}"/>
              </a:ext>
            </a:extLst>
          </p:cNvPr>
          <p:cNvSpPr txBox="1"/>
          <p:nvPr/>
        </p:nvSpPr>
        <p:spPr>
          <a:xfrm>
            <a:off x="9946357" y="2839280"/>
            <a:ext cx="813043" cy="369332"/>
          </a:xfrm>
          <a:prstGeom prst="rect">
            <a:avLst/>
          </a:prstGeom>
          <a:noFill/>
        </p:spPr>
        <p:txBody>
          <a:bodyPr wrap="none" rtlCol="0">
            <a:spAutoFit/>
          </a:bodyPr>
          <a:lstStyle/>
          <a:p>
            <a:r>
              <a:rPr lang="de-DE" dirty="0"/>
              <a:t>O &amp; U</a:t>
            </a:r>
          </a:p>
        </p:txBody>
      </p:sp>
      <p:sp>
        <p:nvSpPr>
          <p:cNvPr id="35" name="Pfeil: nach rechts 34">
            <a:extLst>
              <a:ext uri="{FF2B5EF4-FFF2-40B4-BE49-F238E27FC236}">
                <a16:creationId xmlns:a16="http://schemas.microsoft.com/office/drawing/2014/main" id="{26E3C23D-34B7-485F-9F10-F965AB74CAE3}"/>
              </a:ext>
            </a:extLst>
          </p:cNvPr>
          <p:cNvSpPr/>
          <p:nvPr/>
        </p:nvSpPr>
        <p:spPr>
          <a:xfrm rot="10800000">
            <a:off x="7968207" y="4487920"/>
            <a:ext cx="719117" cy="502723"/>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Additionszeichen 35">
            <a:extLst>
              <a:ext uri="{FF2B5EF4-FFF2-40B4-BE49-F238E27FC236}">
                <a16:creationId xmlns:a16="http://schemas.microsoft.com/office/drawing/2014/main" id="{94B20F94-04EF-4D0B-949F-023A1206B2F2}"/>
              </a:ext>
            </a:extLst>
          </p:cNvPr>
          <p:cNvSpPr/>
          <p:nvPr/>
        </p:nvSpPr>
        <p:spPr>
          <a:xfrm>
            <a:off x="9140298" y="3671046"/>
            <a:ext cx="412292" cy="504056"/>
          </a:xfrm>
          <a:prstGeom prst="mathPlus">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solidFill>
                <a:schemeClr val="tx1"/>
              </a:solidFill>
            </a:endParaRPr>
          </a:p>
        </p:txBody>
      </p:sp>
      <p:sp>
        <p:nvSpPr>
          <p:cNvPr id="37" name="Textfeld 36">
            <a:extLst>
              <a:ext uri="{FF2B5EF4-FFF2-40B4-BE49-F238E27FC236}">
                <a16:creationId xmlns:a16="http://schemas.microsoft.com/office/drawing/2014/main" id="{2B3D56AF-1960-4D40-9E9E-588E849EF492}"/>
              </a:ext>
            </a:extLst>
          </p:cNvPr>
          <p:cNvSpPr txBox="1"/>
          <p:nvPr/>
        </p:nvSpPr>
        <p:spPr>
          <a:xfrm>
            <a:off x="10047932" y="4836083"/>
            <a:ext cx="1531188" cy="369332"/>
          </a:xfrm>
          <a:prstGeom prst="rect">
            <a:avLst/>
          </a:prstGeom>
          <a:noFill/>
        </p:spPr>
        <p:txBody>
          <a:bodyPr wrap="none" rtlCol="0">
            <a:spAutoFit/>
          </a:bodyPr>
          <a:lstStyle/>
          <a:p>
            <a:r>
              <a:rPr lang="de-DE" dirty="0"/>
              <a:t>ZWB </a:t>
            </a:r>
            <a:r>
              <a:rPr lang="de-DE" dirty="0" err="1"/>
              <a:t>Spez</a:t>
            </a:r>
            <a:r>
              <a:rPr lang="de-DE" dirty="0"/>
              <a:t> O</a:t>
            </a:r>
          </a:p>
        </p:txBody>
      </p:sp>
      <p:grpSp>
        <p:nvGrpSpPr>
          <p:cNvPr id="38" name="Gruppieren 37">
            <a:extLst>
              <a:ext uri="{FF2B5EF4-FFF2-40B4-BE49-F238E27FC236}">
                <a16:creationId xmlns:a16="http://schemas.microsoft.com/office/drawing/2014/main" id="{F1DB1938-5DD2-4C01-8275-0489FF990CA3}"/>
              </a:ext>
            </a:extLst>
          </p:cNvPr>
          <p:cNvGrpSpPr/>
          <p:nvPr/>
        </p:nvGrpSpPr>
        <p:grpSpPr>
          <a:xfrm>
            <a:off x="8673971" y="4531325"/>
            <a:ext cx="1185078" cy="828092"/>
            <a:chOff x="1994598" y="5013176"/>
            <a:chExt cx="1185078" cy="828092"/>
          </a:xfrm>
        </p:grpSpPr>
        <p:sp>
          <p:nvSpPr>
            <p:cNvPr id="39" name="Ellipse 38" descr="Arzt">
              <a:extLst>
                <a:ext uri="{FF2B5EF4-FFF2-40B4-BE49-F238E27FC236}">
                  <a16:creationId xmlns:a16="http://schemas.microsoft.com/office/drawing/2014/main" id="{0530C395-41AB-4937-AFF9-F700F0BE4C89}"/>
                </a:ext>
              </a:extLst>
            </p:cNvPr>
            <p:cNvSpPr/>
            <p:nvPr/>
          </p:nvSpPr>
          <p:spPr>
            <a:xfrm>
              <a:off x="2279576" y="5013176"/>
              <a:ext cx="900100" cy="828092"/>
            </a:xfrm>
            <a:prstGeom prst="ellipse">
              <a:avLst/>
            </a:prstGeom>
            <a:blipFill>
              <a:blip r:embed="rId8">
                <a:extLst>
                  <a:ext uri="{96DAC541-7B7A-43D3-8B79-37D633B846F1}">
                    <asvg:svgBlip xmlns:asvg="http://schemas.microsoft.com/office/drawing/2016/SVG/main" r:embed="rId9"/>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40" name="Textfeld 39">
              <a:extLst>
                <a:ext uri="{FF2B5EF4-FFF2-40B4-BE49-F238E27FC236}">
                  <a16:creationId xmlns:a16="http://schemas.microsoft.com/office/drawing/2014/main" id="{ABBBD68D-34E6-405F-8598-E47151384519}"/>
                </a:ext>
              </a:extLst>
            </p:cNvPr>
            <p:cNvSpPr txBox="1"/>
            <p:nvPr/>
          </p:nvSpPr>
          <p:spPr>
            <a:xfrm>
              <a:off x="1994598" y="5134834"/>
              <a:ext cx="412292" cy="584775"/>
            </a:xfrm>
            <a:prstGeom prst="rect">
              <a:avLst/>
            </a:prstGeom>
            <a:noFill/>
          </p:spPr>
          <p:txBody>
            <a:bodyPr wrap="none" rtlCol="0">
              <a:spAutoFit/>
            </a:bodyPr>
            <a:lstStyle/>
            <a:p>
              <a:r>
                <a:rPr lang="de-DE" sz="3200" b="1" dirty="0">
                  <a:solidFill>
                    <a:srgbClr val="FF0000"/>
                  </a:solidFill>
                </a:rPr>
                <a:t>1</a:t>
              </a:r>
              <a:endParaRPr lang="de-DE" b="1" dirty="0">
                <a:solidFill>
                  <a:srgbClr val="FF0000"/>
                </a:solidFill>
              </a:endParaRPr>
            </a:p>
          </p:txBody>
        </p:sp>
      </p:grpSp>
      <p:sp>
        <p:nvSpPr>
          <p:cNvPr id="41" name="Pfeil: nach rechts 40">
            <a:extLst>
              <a:ext uri="{FF2B5EF4-FFF2-40B4-BE49-F238E27FC236}">
                <a16:creationId xmlns:a16="http://schemas.microsoft.com/office/drawing/2014/main" id="{449FCC71-DB2C-4797-8378-97456D3F325E}"/>
              </a:ext>
            </a:extLst>
          </p:cNvPr>
          <p:cNvSpPr/>
          <p:nvPr/>
        </p:nvSpPr>
        <p:spPr>
          <a:xfrm rot="8994324">
            <a:off x="8024438" y="5210350"/>
            <a:ext cx="722559" cy="49035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Rechteck: abgerundete Ecken 41">
            <a:extLst>
              <a:ext uri="{FF2B5EF4-FFF2-40B4-BE49-F238E27FC236}">
                <a16:creationId xmlns:a16="http://schemas.microsoft.com/office/drawing/2014/main" id="{65D80539-E91F-413A-9136-96A8DC858C5B}"/>
              </a:ext>
            </a:extLst>
          </p:cNvPr>
          <p:cNvSpPr/>
          <p:nvPr/>
        </p:nvSpPr>
        <p:spPr>
          <a:xfrm>
            <a:off x="8681145" y="2303229"/>
            <a:ext cx="2976132" cy="3258282"/>
          </a:xfrm>
          <a:prstGeom prst="roundRect">
            <a:avLst/>
          </a:prstGeom>
          <a:noFill/>
          <a:ln w="38100">
            <a:solidFill>
              <a:srgbClr val="0095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0520133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775520" y="116632"/>
            <a:ext cx="284052" cy="523220"/>
          </a:xfrm>
          <a:prstGeom prst="rect">
            <a:avLst/>
          </a:prstGeom>
          <a:noFill/>
        </p:spPr>
        <p:txBody>
          <a:bodyPr wrap="none" rtlCol="0">
            <a:spAutoFit/>
          </a:bodyPr>
          <a:lstStyle/>
          <a:p>
            <a:r>
              <a:rPr lang="de-DE" sz="2800" b="1" dirty="0">
                <a:solidFill>
                  <a:srgbClr val="009534"/>
                </a:solidFill>
              </a:rPr>
              <a:t> </a:t>
            </a:r>
          </a:p>
        </p:txBody>
      </p:sp>
      <p:graphicFrame>
        <p:nvGraphicFramePr>
          <p:cNvPr id="4" name="Diagramm 3"/>
          <p:cNvGraphicFramePr/>
          <p:nvPr>
            <p:extLst>
              <p:ext uri="{D42A27DB-BD31-4B8C-83A1-F6EECF244321}">
                <p14:modId xmlns:p14="http://schemas.microsoft.com/office/powerpoint/2010/main" val="3533985620"/>
              </p:ext>
            </p:extLst>
          </p:nvPr>
        </p:nvGraphicFramePr>
        <p:xfrm>
          <a:off x="-1320824" y="1268760"/>
          <a:ext cx="1332148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64483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775520" y="116632"/>
            <a:ext cx="284052" cy="523220"/>
          </a:xfrm>
          <a:prstGeom prst="rect">
            <a:avLst/>
          </a:prstGeom>
          <a:noFill/>
        </p:spPr>
        <p:txBody>
          <a:bodyPr wrap="none" rtlCol="0">
            <a:spAutoFit/>
          </a:bodyPr>
          <a:lstStyle/>
          <a:p>
            <a:r>
              <a:rPr lang="de-DE" sz="2800" b="1" dirty="0">
                <a:solidFill>
                  <a:srgbClr val="009534"/>
                </a:solidFill>
              </a:rPr>
              <a:t> </a:t>
            </a:r>
          </a:p>
        </p:txBody>
      </p:sp>
      <p:graphicFrame>
        <p:nvGraphicFramePr>
          <p:cNvPr id="4" name="Diagramm 3"/>
          <p:cNvGraphicFramePr/>
          <p:nvPr>
            <p:extLst>
              <p:ext uri="{D42A27DB-BD31-4B8C-83A1-F6EECF244321}">
                <p14:modId xmlns:p14="http://schemas.microsoft.com/office/powerpoint/2010/main" val="3879163610"/>
              </p:ext>
            </p:extLst>
          </p:nvPr>
        </p:nvGraphicFramePr>
        <p:xfrm>
          <a:off x="-1320824" y="1268760"/>
          <a:ext cx="1332148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85356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775520" y="116632"/>
            <a:ext cx="284052" cy="523220"/>
          </a:xfrm>
          <a:prstGeom prst="rect">
            <a:avLst/>
          </a:prstGeom>
          <a:noFill/>
        </p:spPr>
        <p:txBody>
          <a:bodyPr wrap="none" rtlCol="0">
            <a:spAutoFit/>
          </a:bodyPr>
          <a:lstStyle/>
          <a:p>
            <a:r>
              <a:rPr lang="de-DE" sz="2800" b="1" dirty="0">
                <a:solidFill>
                  <a:srgbClr val="009534"/>
                </a:solidFill>
              </a:rPr>
              <a:t> </a:t>
            </a:r>
          </a:p>
        </p:txBody>
      </p:sp>
      <p:graphicFrame>
        <p:nvGraphicFramePr>
          <p:cNvPr id="4" name="Diagramm 3"/>
          <p:cNvGraphicFramePr/>
          <p:nvPr>
            <p:extLst>
              <p:ext uri="{D42A27DB-BD31-4B8C-83A1-F6EECF244321}">
                <p14:modId xmlns:p14="http://schemas.microsoft.com/office/powerpoint/2010/main" val="361941360"/>
              </p:ext>
            </p:extLst>
          </p:nvPr>
        </p:nvGraphicFramePr>
        <p:xfrm>
          <a:off x="-1320824" y="1268760"/>
          <a:ext cx="1332148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97840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 1">
            <a:extLst>
              <a:ext uri="{FF2B5EF4-FFF2-40B4-BE49-F238E27FC236}">
                <a16:creationId xmlns:a16="http://schemas.microsoft.com/office/drawing/2014/main" id="{5D5D86D6-D422-4A70-9973-972D7D7AA46B}"/>
              </a:ext>
            </a:extLst>
          </p:cNvPr>
          <p:cNvGraphicFramePr/>
          <p:nvPr>
            <p:extLst>
              <p:ext uri="{D42A27DB-BD31-4B8C-83A1-F6EECF244321}">
                <p14:modId xmlns:p14="http://schemas.microsoft.com/office/powerpoint/2010/main" val="2670575654"/>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71500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775520" y="116632"/>
            <a:ext cx="284052" cy="523220"/>
          </a:xfrm>
          <a:prstGeom prst="rect">
            <a:avLst/>
          </a:prstGeom>
          <a:noFill/>
        </p:spPr>
        <p:txBody>
          <a:bodyPr wrap="none" rtlCol="0">
            <a:spAutoFit/>
          </a:bodyPr>
          <a:lstStyle/>
          <a:p>
            <a:r>
              <a:rPr lang="de-DE" sz="2800" b="1" dirty="0">
                <a:solidFill>
                  <a:srgbClr val="009534"/>
                </a:solidFill>
              </a:rPr>
              <a:t> </a:t>
            </a:r>
          </a:p>
        </p:txBody>
      </p:sp>
      <p:graphicFrame>
        <p:nvGraphicFramePr>
          <p:cNvPr id="4" name="Diagramm 3"/>
          <p:cNvGraphicFramePr/>
          <p:nvPr>
            <p:extLst>
              <p:ext uri="{D42A27DB-BD31-4B8C-83A1-F6EECF244321}">
                <p14:modId xmlns:p14="http://schemas.microsoft.com/office/powerpoint/2010/main" val="2467476725"/>
              </p:ext>
            </p:extLst>
          </p:nvPr>
        </p:nvGraphicFramePr>
        <p:xfrm>
          <a:off x="-1320824" y="1268760"/>
          <a:ext cx="1332148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12335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a:extLst>
              <a:ext uri="{FF2B5EF4-FFF2-40B4-BE49-F238E27FC236}">
                <a16:creationId xmlns:a16="http://schemas.microsoft.com/office/drawing/2014/main" id="{4C978EE3-06E3-4E34-B61A-5E1750CB5DAD}"/>
              </a:ext>
            </a:extLst>
          </p:cNvPr>
          <p:cNvSpPr>
            <a:spLocks noGrp="1" noChangeArrowheads="1"/>
          </p:cNvSpPr>
          <p:nvPr>
            <p:ph type="title"/>
          </p:nvPr>
        </p:nvSpPr>
        <p:spPr>
          <a:xfrm>
            <a:off x="1775520" y="1124745"/>
            <a:ext cx="8229600" cy="649287"/>
          </a:xfrm>
          <a:ln/>
        </p:spPr>
        <p:txBody>
          <a:bodyPr/>
          <a:lstStyle/>
          <a:p>
            <a:pPr lvl="0"/>
            <a:r>
              <a:rPr lang="de-DE" sz="2800" dirty="0"/>
              <a:t>Geriatrie</a:t>
            </a:r>
          </a:p>
        </p:txBody>
      </p:sp>
      <p:sp>
        <p:nvSpPr>
          <p:cNvPr id="3" name="Rechteck: abgerundete Ecken 2">
            <a:extLst>
              <a:ext uri="{FF2B5EF4-FFF2-40B4-BE49-F238E27FC236}">
                <a16:creationId xmlns:a16="http://schemas.microsoft.com/office/drawing/2014/main" id="{A43B0C03-C348-44F4-8D80-AF760BC2FAB9}"/>
              </a:ext>
            </a:extLst>
          </p:cNvPr>
          <p:cNvSpPr/>
          <p:nvPr/>
        </p:nvSpPr>
        <p:spPr>
          <a:xfrm>
            <a:off x="2423592" y="2276872"/>
            <a:ext cx="6768752" cy="1872208"/>
          </a:xfrm>
          <a:prstGeom prst="roundRect">
            <a:avLst/>
          </a:prstGeom>
          <a:solidFill>
            <a:schemeClr val="bg1"/>
          </a:solidFill>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endParaRPr lang="de-DE" sz="2200" dirty="0">
              <a:solidFill>
                <a:schemeClr val="tx1"/>
              </a:solidFill>
            </a:endParaRPr>
          </a:p>
          <a:p>
            <a:pPr marL="285750" indent="-285750">
              <a:buFont typeface="Arial" panose="020B0604020202020204" pitchFamily="34" charset="0"/>
              <a:buChar char="•"/>
            </a:pPr>
            <a:r>
              <a:rPr lang="de-DE" sz="2200" dirty="0">
                <a:solidFill>
                  <a:schemeClr val="tx1"/>
                </a:solidFill>
              </a:rPr>
              <a:t>Planung der Geriatrie über den geriatrischen Komplex – OPS-8-550 </a:t>
            </a:r>
          </a:p>
          <a:p>
            <a:pPr marL="285750" indent="-285750">
              <a:buFont typeface="Arial" panose="020B0604020202020204" pitchFamily="34" charset="0"/>
              <a:buChar char="•"/>
            </a:pPr>
            <a:endParaRPr lang="de-DE" sz="2200" dirty="0">
              <a:solidFill>
                <a:schemeClr val="tx1"/>
              </a:solidFill>
            </a:endParaRPr>
          </a:p>
          <a:p>
            <a:pPr marL="285750" indent="-285750">
              <a:buFont typeface="Arial" panose="020B0604020202020204" pitchFamily="34" charset="0"/>
              <a:buChar char="•"/>
            </a:pPr>
            <a:r>
              <a:rPr lang="de-DE" sz="2200" dirty="0">
                <a:solidFill>
                  <a:schemeClr val="tx1"/>
                </a:solidFill>
              </a:rPr>
              <a:t>3 FÄ, davon 2 mit ZWB Geriatrie</a:t>
            </a:r>
          </a:p>
          <a:p>
            <a:pPr marL="285750" indent="-285750">
              <a:buFont typeface="Arial" panose="020B0604020202020204" pitchFamily="34" charset="0"/>
              <a:buChar char="•"/>
            </a:pPr>
            <a:endParaRPr lang="de-DE" sz="2200" dirty="0">
              <a:solidFill>
                <a:schemeClr val="tx1"/>
              </a:solidFill>
            </a:endParaRPr>
          </a:p>
          <a:p>
            <a:endParaRPr lang="de-DE" sz="2200" dirty="0">
              <a:solidFill>
                <a:schemeClr val="tx1"/>
              </a:solidFill>
            </a:endParaRPr>
          </a:p>
        </p:txBody>
      </p:sp>
      <p:sp>
        <p:nvSpPr>
          <p:cNvPr id="4" name="Textfeld 3">
            <a:extLst>
              <a:ext uri="{FF2B5EF4-FFF2-40B4-BE49-F238E27FC236}">
                <a16:creationId xmlns:a16="http://schemas.microsoft.com/office/drawing/2014/main" id="{2FB1CC69-97A0-42BE-A0B2-F3D1783C77BE}"/>
              </a:ext>
            </a:extLst>
          </p:cNvPr>
          <p:cNvSpPr txBox="1"/>
          <p:nvPr/>
        </p:nvSpPr>
        <p:spPr>
          <a:xfrm>
            <a:off x="1775520" y="116633"/>
            <a:ext cx="1843774" cy="461665"/>
          </a:xfrm>
          <a:prstGeom prst="rect">
            <a:avLst/>
          </a:prstGeom>
          <a:noFill/>
        </p:spPr>
        <p:txBody>
          <a:bodyPr wrap="none" rtlCol="0">
            <a:spAutoFit/>
          </a:bodyPr>
          <a:lstStyle/>
          <a:p>
            <a:r>
              <a:rPr lang="de-DE" sz="2400" b="1" dirty="0">
                <a:solidFill>
                  <a:srgbClr val="009534"/>
                </a:solidFill>
              </a:rPr>
              <a:t>Umsetzung</a:t>
            </a:r>
          </a:p>
        </p:txBody>
      </p:sp>
    </p:spTree>
    <p:extLst>
      <p:ext uri="{BB962C8B-B14F-4D97-AF65-F5344CB8AC3E}">
        <p14:creationId xmlns:p14="http://schemas.microsoft.com/office/powerpoint/2010/main" val="391393446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a:extLst>
              <a:ext uri="{FF2B5EF4-FFF2-40B4-BE49-F238E27FC236}">
                <a16:creationId xmlns:a16="http://schemas.microsoft.com/office/drawing/2014/main" id="{4C978EE3-06E3-4E34-B61A-5E1750CB5DAD}"/>
              </a:ext>
            </a:extLst>
          </p:cNvPr>
          <p:cNvSpPr>
            <a:spLocks noGrp="1" noChangeArrowheads="1"/>
          </p:cNvSpPr>
          <p:nvPr>
            <p:ph type="title"/>
          </p:nvPr>
        </p:nvSpPr>
        <p:spPr>
          <a:xfrm>
            <a:off x="1775520" y="1016125"/>
            <a:ext cx="8229600" cy="649287"/>
          </a:xfrm>
          <a:ln/>
        </p:spPr>
        <p:txBody>
          <a:bodyPr/>
          <a:lstStyle/>
          <a:p>
            <a:pPr lvl="0"/>
            <a:r>
              <a:rPr lang="de-DE" sz="2800" dirty="0"/>
              <a:t>Psychiatrie/Psychosomatik</a:t>
            </a:r>
          </a:p>
        </p:txBody>
      </p:sp>
      <p:sp>
        <p:nvSpPr>
          <p:cNvPr id="3" name="Rechteck: abgerundete Ecken 2">
            <a:extLst>
              <a:ext uri="{FF2B5EF4-FFF2-40B4-BE49-F238E27FC236}">
                <a16:creationId xmlns:a16="http://schemas.microsoft.com/office/drawing/2014/main" id="{A43B0C03-C348-44F4-8D80-AF760BC2FAB9}"/>
              </a:ext>
            </a:extLst>
          </p:cNvPr>
          <p:cNvSpPr/>
          <p:nvPr/>
        </p:nvSpPr>
        <p:spPr>
          <a:xfrm>
            <a:off x="2423592" y="2276872"/>
            <a:ext cx="6768752" cy="3240360"/>
          </a:xfrm>
          <a:prstGeom prst="roundRect">
            <a:avLst/>
          </a:prstGeom>
          <a:solidFill>
            <a:schemeClr val="bg1"/>
          </a:solidFill>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200" dirty="0">
                <a:solidFill>
                  <a:schemeClr val="tx1"/>
                </a:solidFill>
              </a:rPr>
              <a:t>vorerst keine Weiterentwicklung der Planung Psychiatrie/Psychosomatik </a:t>
            </a:r>
          </a:p>
          <a:p>
            <a:pPr marL="285750" indent="-285750">
              <a:buFont typeface="Arial" panose="020B0604020202020204" pitchFamily="34" charset="0"/>
              <a:buChar char="•"/>
            </a:pPr>
            <a:endParaRPr lang="de-DE" sz="2200" dirty="0">
              <a:solidFill>
                <a:schemeClr val="tx1"/>
              </a:solidFill>
            </a:endParaRPr>
          </a:p>
          <a:p>
            <a:pPr marL="285750" indent="-285750">
              <a:buFont typeface="Arial" panose="020B0604020202020204" pitchFamily="34" charset="0"/>
              <a:buChar char="•"/>
            </a:pPr>
            <a:r>
              <a:rPr lang="de-DE" sz="2200" dirty="0">
                <a:solidFill>
                  <a:schemeClr val="tx1"/>
                </a:solidFill>
              </a:rPr>
              <a:t>Detailplanung zu </a:t>
            </a:r>
          </a:p>
          <a:p>
            <a:pPr marL="742950" lvl="1" indent="-285750">
              <a:buFont typeface="Arial" panose="020B0604020202020204" pitchFamily="34" charset="0"/>
              <a:buChar char="•"/>
            </a:pPr>
            <a:r>
              <a:rPr lang="de-DE" sz="2200" dirty="0">
                <a:solidFill>
                  <a:schemeClr val="tx1"/>
                </a:solidFill>
              </a:rPr>
              <a:t>Gerontopsychiatrie</a:t>
            </a:r>
          </a:p>
          <a:p>
            <a:pPr marL="742950" lvl="1" indent="-285750">
              <a:buFont typeface="Arial" panose="020B0604020202020204" pitchFamily="34" charset="0"/>
              <a:buChar char="•"/>
            </a:pPr>
            <a:r>
              <a:rPr lang="de-DE" sz="2200" dirty="0">
                <a:solidFill>
                  <a:schemeClr val="tx1"/>
                </a:solidFill>
              </a:rPr>
              <a:t>Sucht</a:t>
            </a:r>
          </a:p>
          <a:p>
            <a:pPr marL="742950" lvl="1" indent="-285750">
              <a:buFont typeface="Arial" panose="020B0604020202020204" pitchFamily="34" charset="0"/>
              <a:buChar char="•"/>
            </a:pPr>
            <a:r>
              <a:rPr lang="de-DE" sz="2200" dirty="0">
                <a:solidFill>
                  <a:schemeClr val="tx1"/>
                </a:solidFill>
              </a:rPr>
              <a:t>Psychosomatik</a:t>
            </a:r>
          </a:p>
          <a:p>
            <a:r>
              <a:rPr lang="de-DE" sz="2200" dirty="0">
                <a:solidFill>
                  <a:schemeClr val="tx1"/>
                </a:solidFill>
              </a:rPr>
              <a:t>     zurückgestellt</a:t>
            </a:r>
          </a:p>
        </p:txBody>
      </p:sp>
      <p:sp>
        <p:nvSpPr>
          <p:cNvPr id="4" name="Textfeld 3">
            <a:extLst>
              <a:ext uri="{FF2B5EF4-FFF2-40B4-BE49-F238E27FC236}">
                <a16:creationId xmlns:a16="http://schemas.microsoft.com/office/drawing/2014/main" id="{E95C2005-31E9-4222-89B6-B61D8027101A}"/>
              </a:ext>
            </a:extLst>
          </p:cNvPr>
          <p:cNvSpPr txBox="1"/>
          <p:nvPr/>
        </p:nvSpPr>
        <p:spPr>
          <a:xfrm>
            <a:off x="1775520" y="116633"/>
            <a:ext cx="1843774" cy="461665"/>
          </a:xfrm>
          <a:prstGeom prst="rect">
            <a:avLst/>
          </a:prstGeom>
          <a:noFill/>
        </p:spPr>
        <p:txBody>
          <a:bodyPr wrap="none" rtlCol="0">
            <a:spAutoFit/>
          </a:bodyPr>
          <a:lstStyle/>
          <a:p>
            <a:r>
              <a:rPr lang="de-DE" sz="2400" b="1" dirty="0">
                <a:solidFill>
                  <a:srgbClr val="009534"/>
                </a:solidFill>
              </a:rPr>
              <a:t>Umsetzung</a:t>
            </a:r>
          </a:p>
        </p:txBody>
      </p:sp>
    </p:spTree>
    <p:extLst>
      <p:ext uri="{BB962C8B-B14F-4D97-AF65-F5344CB8AC3E}">
        <p14:creationId xmlns:p14="http://schemas.microsoft.com/office/powerpoint/2010/main" val="315627661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0" y="0"/>
            <a:ext cx="12288688" cy="1428736"/>
          </a:xfrm>
          <a:prstGeom prst="rect">
            <a:avLst/>
          </a:prstGeom>
          <a:solidFill>
            <a:schemeClr val="bg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 name="Abgerundetes Rechteck 4"/>
          <p:cNvSpPr/>
          <p:nvPr/>
        </p:nvSpPr>
        <p:spPr bwMode="auto">
          <a:xfrm>
            <a:off x="1952596" y="1142984"/>
            <a:ext cx="8252982" cy="4572032"/>
          </a:xfrm>
          <a:prstGeom prst="roundRect">
            <a:avLst>
              <a:gd name="adj" fmla="val 12277"/>
            </a:avLst>
          </a:prstGeom>
          <a:ln>
            <a:headEnd type="none" w="med" len="med"/>
            <a:tailEnd type="none" w="med" len="med"/>
          </a:ln>
          <a:effectLst>
            <a:outerShdw blurRad="50800" dist="25000" dir="5400000" rotWithShape="0">
              <a:schemeClr val="accent3">
                <a:shade val="30000"/>
                <a:satMod val="150000"/>
                <a:alpha val="38000"/>
              </a:schemeClr>
            </a:outerShdw>
            <a:reflection blurRad="6350" stA="52000" endA="300" endPos="35000" dir="5400000" sy="-100000" algn="bl" rotWithShape="0"/>
          </a:effec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a:spcBef>
                <a:spcPct val="20000"/>
              </a:spcBef>
              <a:buClr>
                <a:srgbClr val="FF5233"/>
              </a:buClr>
              <a:buSzPct val="120000"/>
              <a:buFontTx/>
              <a:buChar char="•"/>
            </a:pPr>
            <a:endParaRPr lang="de-DE" sz="1600" dirty="0">
              <a:solidFill>
                <a:srgbClr val="0097B5"/>
              </a:solidFill>
              <a:latin typeface="Arial" charset="0"/>
              <a:cs typeface="Arial" charset="0"/>
            </a:endParaRPr>
          </a:p>
        </p:txBody>
      </p:sp>
      <p:sp>
        <p:nvSpPr>
          <p:cNvPr id="14" name="Text Box 3"/>
          <p:cNvSpPr txBox="1">
            <a:spLocks noChangeArrowheads="1"/>
          </p:cNvSpPr>
          <p:nvPr/>
        </p:nvSpPr>
        <p:spPr bwMode="auto">
          <a:xfrm>
            <a:off x="4881555" y="6000769"/>
            <a:ext cx="2741135" cy="646331"/>
          </a:xfrm>
          <a:prstGeom prst="rect">
            <a:avLst/>
          </a:prstGeom>
          <a:noFill/>
          <a:ln w="9525">
            <a:noFill/>
            <a:miter lim="800000"/>
            <a:headEnd/>
            <a:tailEnd/>
          </a:ln>
          <a:effectLst/>
        </p:spPr>
        <p:txBody>
          <a:bodyPr wrap="none">
            <a:spAutoFit/>
          </a:bodyPr>
          <a:lstStyle/>
          <a:p>
            <a:r>
              <a:rPr lang="de-DE" sz="3600" b="1" dirty="0"/>
              <a:t>Viel Erfolg !</a:t>
            </a:r>
          </a:p>
        </p:txBody>
      </p:sp>
      <p:pic>
        <p:nvPicPr>
          <p:cNvPr id="6" name="Grafik 5" descr="swineflu512.jpg"/>
          <p:cNvPicPr>
            <a:picLocks noChangeAspect="1"/>
          </p:cNvPicPr>
          <p:nvPr/>
        </p:nvPicPr>
        <p:blipFill>
          <a:blip r:embed="rId2"/>
          <a:stretch>
            <a:fillRect/>
          </a:stretch>
        </p:blipFill>
        <p:spPr>
          <a:xfrm>
            <a:off x="2309786" y="1357298"/>
            <a:ext cx="7572428" cy="4283768"/>
          </a:xfrm>
          <a:prstGeom prst="rect">
            <a:avLst/>
          </a:prstGeom>
        </p:spPr>
      </p:pic>
    </p:spTree>
    <p:extLst>
      <p:ext uri="{BB962C8B-B14F-4D97-AF65-F5344CB8AC3E}">
        <p14:creationId xmlns:p14="http://schemas.microsoft.com/office/powerpoint/2010/main" val="428998316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775520" y="116632"/>
            <a:ext cx="284052" cy="523220"/>
          </a:xfrm>
          <a:prstGeom prst="rect">
            <a:avLst/>
          </a:prstGeom>
          <a:noFill/>
        </p:spPr>
        <p:txBody>
          <a:bodyPr wrap="none" rtlCol="0">
            <a:spAutoFit/>
          </a:bodyPr>
          <a:lstStyle/>
          <a:p>
            <a:r>
              <a:rPr lang="de-DE" sz="2800" b="1" dirty="0">
                <a:solidFill>
                  <a:srgbClr val="009534"/>
                </a:solidFill>
              </a:rPr>
              <a:t> </a:t>
            </a:r>
          </a:p>
        </p:txBody>
      </p:sp>
      <p:graphicFrame>
        <p:nvGraphicFramePr>
          <p:cNvPr id="4" name="Diagramm 3"/>
          <p:cNvGraphicFramePr/>
          <p:nvPr>
            <p:extLst>
              <p:ext uri="{D42A27DB-BD31-4B8C-83A1-F6EECF244321}">
                <p14:modId xmlns:p14="http://schemas.microsoft.com/office/powerpoint/2010/main" val="1317087020"/>
              </p:ext>
            </p:extLst>
          </p:nvPr>
        </p:nvGraphicFramePr>
        <p:xfrm>
          <a:off x="-528736" y="1124744"/>
          <a:ext cx="11233248"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99645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775520" y="116632"/>
            <a:ext cx="284052" cy="523220"/>
          </a:xfrm>
          <a:prstGeom prst="rect">
            <a:avLst/>
          </a:prstGeom>
          <a:noFill/>
        </p:spPr>
        <p:txBody>
          <a:bodyPr wrap="none" rtlCol="0">
            <a:spAutoFit/>
          </a:bodyPr>
          <a:lstStyle/>
          <a:p>
            <a:r>
              <a:rPr lang="de-DE" sz="2800" b="1" dirty="0">
                <a:solidFill>
                  <a:srgbClr val="009534"/>
                </a:solidFill>
              </a:rPr>
              <a:t> </a:t>
            </a:r>
          </a:p>
        </p:txBody>
      </p:sp>
      <p:graphicFrame>
        <p:nvGraphicFramePr>
          <p:cNvPr id="4" name="Diagramm 3"/>
          <p:cNvGraphicFramePr/>
          <p:nvPr>
            <p:extLst>
              <p:ext uri="{D42A27DB-BD31-4B8C-83A1-F6EECF244321}">
                <p14:modId xmlns:p14="http://schemas.microsoft.com/office/powerpoint/2010/main" val="73625838"/>
              </p:ext>
            </p:extLst>
          </p:nvPr>
        </p:nvGraphicFramePr>
        <p:xfrm>
          <a:off x="-528736" y="1124744"/>
          <a:ext cx="11233248"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8073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775520" y="116632"/>
            <a:ext cx="284052" cy="523220"/>
          </a:xfrm>
          <a:prstGeom prst="rect">
            <a:avLst/>
          </a:prstGeom>
          <a:noFill/>
        </p:spPr>
        <p:txBody>
          <a:bodyPr wrap="none" rtlCol="0">
            <a:spAutoFit/>
          </a:bodyPr>
          <a:lstStyle/>
          <a:p>
            <a:r>
              <a:rPr lang="de-DE" sz="2800" b="1" dirty="0">
                <a:solidFill>
                  <a:srgbClr val="009534"/>
                </a:solidFill>
              </a:rPr>
              <a:t> </a:t>
            </a:r>
          </a:p>
        </p:txBody>
      </p:sp>
      <p:graphicFrame>
        <p:nvGraphicFramePr>
          <p:cNvPr id="4" name="Diagramm 3"/>
          <p:cNvGraphicFramePr/>
          <p:nvPr>
            <p:extLst>
              <p:ext uri="{D42A27DB-BD31-4B8C-83A1-F6EECF244321}">
                <p14:modId xmlns:p14="http://schemas.microsoft.com/office/powerpoint/2010/main" val="3706134132"/>
              </p:ext>
            </p:extLst>
          </p:nvPr>
        </p:nvGraphicFramePr>
        <p:xfrm>
          <a:off x="-528736" y="1124744"/>
          <a:ext cx="11233248"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42689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a:extLst>
              <a:ext uri="{FF2B5EF4-FFF2-40B4-BE49-F238E27FC236}">
                <a16:creationId xmlns:a16="http://schemas.microsoft.com/office/drawing/2014/main" id="{16C6747D-9C80-49E5-B530-3E43F2C811A1}"/>
              </a:ext>
            </a:extLst>
          </p:cNvPr>
          <p:cNvSpPr>
            <a:spLocks noGrp="1" noChangeArrowheads="1"/>
          </p:cNvSpPr>
          <p:nvPr>
            <p:ph type="title"/>
          </p:nvPr>
        </p:nvSpPr>
        <p:spPr>
          <a:xfrm>
            <a:off x="1847528" y="548680"/>
            <a:ext cx="7173912" cy="1143000"/>
          </a:xfrm>
        </p:spPr>
        <p:txBody>
          <a:bodyPr/>
          <a:lstStyle/>
          <a:p>
            <a:r>
              <a:rPr lang="de-DE" altLang="de-DE" sz="3600" dirty="0"/>
              <a:t>KH-Planung NRW neu</a:t>
            </a:r>
          </a:p>
        </p:txBody>
      </p:sp>
      <p:sp>
        <p:nvSpPr>
          <p:cNvPr id="252933" name="Line 5">
            <a:extLst>
              <a:ext uri="{FF2B5EF4-FFF2-40B4-BE49-F238E27FC236}">
                <a16:creationId xmlns:a16="http://schemas.microsoft.com/office/drawing/2014/main" id="{51734FE4-AE84-4733-8B71-57003EA9AF2F}"/>
              </a:ext>
            </a:extLst>
          </p:cNvPr>
          <p:cNvSpPr>
            <a:spLocks noChangeShapeType="1"/>
          </p:cNvSpPr>
          <p:nvPr/>
        </p:nvSpPr>
        <p:spPr bwMode="auto">
          <a:xfrm>
            <a:off x="1992314" y="1773238"/>
            <a:ext cx="8281987" cy="0"/>
          </a:xfrm>
          <a:prstGeom prst="line">
            <a:avLst/>
          </a:prstGeom>
          <a:noFill/>
          <a:ln w="254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aphicFrame>
        <p:nvGraphicFramePr>
          <p:cNvPr id="2" name="Diagramm 1">
            <a:extLst>
              <a:ext uri="{FF2B5EF4-FFF2-40B4-BE49-F238E27FC236}">
                <a16:creationId xmlns:a16="http://schemas.microsoft.com/office/drawing/2014/main" id="{A9A9D27F-20C6-48C0-B379-F04896088B97}"/>
              </a:ext>
            </a:extLst>
          </p:cNvPr>
          <p:cNvGraphicFramePr/>
          <p:nvPr>
            <p:extLst/>
          </p:nvPr>
        </p:nvGraphicFramePr>
        <p:xfrm>
          <a:off x="2063552" y="2056502"/>
          <a:ext cx="8136904" cy="4797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Gruppieren 3">
            <a:extLst>
              <a:ext uri="{FF2B5EF4-FFF2-40B4-BE49-F238E27FC236}">
                <a16:creationId xmlns:a16="http://schemas.microsoft.com/office/drawing/2014/main" id="{4AC19431-927F-4C99-A996-7E18ABA7E839}"/>
              </a:ext>
            </a:extLst>
          </p:cNvPr>
          <p:cNvGrpSpPr/>
          <p:nvPr/>
        </p:nvGrpSpPr>
        <p:grpSpPr>
          <a:xfrm>
            <a:off x="1775520" y="4365104"/>
            <a:ext cx="2160240" cy="1343864"/>
            <a:chOff x="179512" y="4172944"/>
            <a:chExt cx="2160240" cy="1343864"/>
          </a:xfrm>
        </p:grpSpPr>
        <p:sp>
          <p:nvSpPr>
            <p:cNvPr id="6" name="Rechteck: abgerundete Ecken 5">
              <a:extLst>
                <a:ext uri="{FF2B5EF4-FFF2-40B4-BE49-F238E27FC236}">
                  <a16:creationId xmlns:a16="http://schemas.microsoft.com/office/drawing/2014/main" id="{0FC4146D-8AE2-4082-8280-FFF1A4718479}"/>
                </a:ext>
              </a:extLst>
            </p:cNvPr>
            <p:cNvSpPr/>
            <p:nvPr/>
          </p:nvSpPr>
          <p:spPr>
            <a:xfrm>
              <a:off x="179512" y="4652715"/>
              <a:ext cx="2160240" cy="864093"/>
            </a:xfrm>
            <a:prstGeom prst="roundRect">
              <a:avLst/>
            </a:prstGeom>
            <a:solidFill>
              <a:srgbClr val="009539"/>
            </a:solidFill>
            <a:ln w="25400" cap="flat" cmpd="sng" algn="ctr">
              <a:solidFill>
                <a:srgbClr val="FFFFFF">
                  <a:hueOff val="0"/>
                  <a:satOff val="0"/>
                  <a:lumOff val="0"/>
                  <a:alphaOff val="0"/>
                </a:srgbClr>
              </a:solidFill>
              <a:prstDash val="solid"/>
            </a:ln>
            <a:effectLst/>
          </p:spPr>
          <p:txBody>
            <a:bodyPr spcFirstLastPara="0" vert="horz" wrap="square" lIns="45720" tIns="30480" rIns="45720" bIns="30480" numCol="1" spcCol="1270" anchor="ctr" anchorCtr="0">
              <a:noAutofit/>
            </a:bodyPr>
            <a:lstStyle/>
            <a:p>
              <a:pPr algn="ctr"/>
              <a:r>
                <a:rPr lang="de-DE" sz="2400" dirty="0">
                  <a:solidFill>
                    <a:schemeClr val="bg1"/>
                  </a:solidFill>
                </a:rPr>
                <a:t>Definiert über WBO</a:t>
              </a:r>
            </a:p>
          </p:txBody>
        </p:sp>
        <p:sp>
          <p:nvSpPr>
            <p:cNvPr id="7" name="Pfeil: nach unten 6">
              <a:extLst>
                <a:ext uri="{FF2B5EF4-FFF2-40B4-BE49-F238E27FC236}">
                  <a16:creationId xmlns:a16="http://schemas.microsoft.com/office/drawing/2014/main" id="{7565A453-BAEB-4F1C-AACC-9F5BA553FACD}"/>
                </a:ext>
              </a:extLst>
            </p:cNvPr>
            <p:cNvSpPr/>
            <p:nvPr/>
          </p:nvSpPr>
          <p:spPr>
            <a:xfrm rot="10800000">
              <a:off x="971600" y="4172944"/>
              <a:ext cx="432048" cy="43204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9" name="Gruppieren 8">
            <a:extLst>
              <a:ext uri="{FF2B5EF4-FFF2-40B4-BE49-F238E27FC236}">
                <a16:creationId xmlns:a16="http://schemas.microsoft.com/office/drawing/2014/main" id="{B7FA1846-BD99-4CDE-AB0C-E1CB38DC3D47}"/>
              </a:ext>
            </a:extLst>
          </p:cNvPr>
          <p:cNvGrpSpPr/>
          <p:nvPr/>
        </p:nvGrpSpPr>
        <p:grpSpPr>
          <a:xfrm>
            <a:off x="7680176" y="4365104"/>
            <a:ext cx="2160240" cy="1343864"/>
            <a:chOff x="179512" y="4172944"/>
            <a:chExt cx="2160240" cy="1343864"/>
          </a:xfrm>
        </p:grpSpPr>
        <p:sp>
          <p:nvSpPr>
            <p:cNvPr id="10" name="Rechteck: abgerundete Ecken 9">
              <a:extLst>
                <a:ext uri="{FF2B5EF4-FFF2-40B4-BE49-F238E27FC236}">
                  <a16:creationId xmlns:a16="http://schemas.microsoft.com/office/drawing/2014/main" id="{3F9C995F-23AD-443C-A793-C7CE4D4697F8}"/>
                </a:ext>
              </a:extLst>
            </p:cNvPr>
            <p:cNvSpPr/>
            <p:nvPr/>
          </p:nvSpPr>
          <p:spPr>
            <a:xfrm>
              <a:off x="179512" y="4652715"/>
              <a:ext cx="2160240" cy="864093"/>
            </a:xfrm>
            <a:prstGeom prst="roundRect">
              <a:avLst/>
            </a:prstGeom>
            <a:solidFill>
              <a:srgbClr val="009539"/>
            </a:solidFill>
            <a:ln w="25400" cap="flat" cmpd="sng" algn="ctr">
              <a:solidFill>
                <a:srgbClr val="FFFFFF">
                  <a:hueOff val="0"/>
                  <a:satOff val="0"/>
                  <a:lumOff val="0"/>
                  <a:alphaOff val="0"/>
                </a:srgbClr>
              </a:solidFill>
              <a:prstDash val="solid"/>
            </a:ln>
            <a:effectLst/>
          </p:spPr>
          <p:txBody>
            <a:bodyPr spcFirstLastPara="0" vert="horz" wrap="square" lIns="45720" tIns="30480" rIns="45720" bIns="30480" numCol="1" spcCol="1270" anchor="ctr" anchorCtr="0">
              <a:noAutofit/>
            </a:bodyPr>
            <a:lstStyle/>
            <a:p>
              <a:pPr algn="ctr"/>
              <a:r>
                <a:rPr lang="de-DE" sz="2400" dirty="0">
                  <a:solidFill>
                    <a:schemeClr val="bg1"/>
                  </a:solidFill>
                </a:rPr>
                <a:t>Definiert über WBO</a:t>
              </a:r>
            </a:p>
          </p:txBody>
        </p:sp>
        <p:sp>
          <p:nvSpPr>
            <p:cNvPr id="11" name="Pfeil: nach unten 10">
              <a:extLst>
                <a:ext uri="{FF2B5EF4-FFF2-40B4-BE49-F238E27FC236}">
                  <a16:creationId xmlns:a16="http://schemas.microsoft.com/office/drawing/2014/main" id="{4BBE53EB-F60F-4B1C-8304-8D3A0F5FB495}"/>
                </a:ext>
              </a:extLst>
            </p:cNvPr>
            <p:cNvSpPr/>
            <p:nvPr/>
          </p:nvSpPr>
          <p:spPr>
            <a:xfrm rot="10800000">
              <a:off x="971600" y="4172944"/>
              <a:ext cx="432048" cy="43204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33" name="Gruppieren 32">
            <a:extLst>
              <a:ext uri="{FF2B5EF4-FFF2-40B4-BE49-F238E27FC236}">
                <a16:creationId xmlns:a16="http://schemas.microsoft.com/office/drawing/2014/main" id="{C16A629C-D3A0-4C1E-B583-3C382F502A87}"/>
              </a:ext>
            </a:extLst>
          </p:cNvPr>
          <p:cNvGrpSpPr/>
          <p:nvPr/>
        </p:nvGrpSpPr>
        <p:grpSpPr>
          <a:xfrm>
            <a:off x="5015880" y="3791427"/>
            <a:ext cx="4176464" cy="2921930"/>
            <a:chOff x="3491880" y="3791427"/>
            <a:chExt cx="4176464" cy="2921930"/>
          </a:xfrm>
        </p:grpSpPr>
        <p:cxnSp>
          <p:nvCxnSpPr>
            <p:cNvPr id="8" name="Gerade Verbindung mit Pfeil 7">
              <a:extLst>
                <a:ext uri="{FF2B5EF4-FFF2-40B4-BE49-F238E27FC236}">
                  <a16:creationId xmlns:a16="http://schemas.microsoft.com/office/drawing/2014/main" id="{5DE1AE7A-4536-426B-8921-0EE55B1C0645}"/>
                </a:ext>
              </a:extLst>
            </p:cNvPr>
            <p:cNvCxnSpPr>
              <a:cxnSpLocks/>
              <a:stCxn id="14" idx="1"/>
            </p:cNvCxnSpPr>
            <p:nvPr/>
          </p:nvCxnSpPr>
          <p:spPr>
            <a:xfrm flipH="1" flipV="1">
              <a:off x="5148064" y="3791427"/>
              <a:ext cx="360040" cy="2489884"/>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32" name="Gruppieren 31">
              <a:extLst>
                <a:ext uri="{FF2B5EF4-FFF2-40B4-BE49-F238E27FC236}">
                  <a16:creationId xmlns:a16="http://schemas.microsoft.com/office/drawing/2014/main" id="{28CED665-98CC-4D23-9AC2-42E24DC5D8E7}"/>
                </a:ext>
              </a:extLst>
            </p:cNvPr>
            <p:cNvGrpSpPr/>
            <p:nvPr/>
          </p:nvGrpSpPr>
          <p:grpSpPr>
            <a:xfrm>
              <a:off x="3491880" y="3791427"/>
              <a:ext cx="4176464" cy="2921930"/>
              <a:chOff x="3491880" y="3791427"/>
              <a:chExt cx="4176464" cy="2921930"/>
            </a:xfrm>
          </p:grpSpPr>
          <p:sp>
            <p:nvSpPr>
              <p:cNvPr id="14" name="Rechteck: abgerundete Ecken 13">
                <a:extLst>
                  <a:ext uri="{FF2B5EF4-FFF2-40B4-BE49-F238E27FC236}">
                    <a16:creationId xmlns:a16="http://schemas.microsoft.com/office/drawing/2014/main" id="{7C8DE526-0916-4267-8D1A-15FCE3AC5684}"/>
                  </a:ext>
                </a:extLst>
              </p:cNvPr>
              <p:cNvSpPr/>
              <p:nvPr/>
            </p:nvSpPr>
            <p:spPr>
              <a:xfrm>
                <a:off x="5508104" y="5849264"/>
                <a:ext cx="2160240" cy="864093"/>
              </a:xfrm>
              <a:prstGeom prst="roundRect">
                <a:avLst/>
              </a:prstGeom>
              <a:solidFill>
                <a:srgbClr val="009539"/>
              </a:solidFill>
              <a:ln w="25400" cap="flat" cmpd="sng" algn="ctr">
                <a:solidFill>
                  <a:srgbClr val="FFFFFF">
                    <a:hueOff val="0"/>
                    <a:satOff val="0"/>
                    <a:lumOff val="0"/>
                    <a:alphaOff val="0"/>
                  </a:srgbClr>
                </a:solidFill>
                <a:prstDash val="solid"/>
              </a:ln>
              <a:effectLst/>
            </p:spPr>
            <p:txBody>
              <a:bodyPr spcFirstLastPara="0" vert="horz" wrap="square" lIns="45720" tIns="30480" rIns="45720" bIns="30480" numCol="1" spcCol="1270" anchor="ctr" anchorCtr="0">
                <a:noAutofit/>
              </a:bodyPr>
              <a:lstStyle/>
              <a:p>
                <a:pPr algn="ctr"/>
                <a:r>
                  <a:rPr lang="de-DE" sz="2400" dirty="0">
                    <a:solidFill>
                      <a:schemeClr val="bg1"/>
                    </a:solidFill>
                  </a:rPr>
                  <a:t>Definiert über OPS </a:t>
                </a:r>
                <a:r>
                  <a:rPr lang="de-DE" sz="1600" dirty="0">
                    <a:solidFill>
                      <a:schemeClr val="bg1"/>
                    </a:solidFill>
                  </a:rPr>
                  <a:t>/ ICD</a:t>
                </a:r>
                <a:endParaRPr lang="de-DE" sz="2400" dirty="0">
                  <a:solidFill>
                    <a:schemeClr val="bg1"/>
                  </a:solidFill>
                </a:endParaRPr>
              </a:p>
            </p:txBody>
          </p:sp>
          <p:cxnSp>
            <p:nvCxnSpPr>
              <p:cNvPr id="18" name="Gerade Verbindung mit Pfeil 17">
                <a:extLst>
                  <a:ext uri="{FF2B5EF4-FFF2-40B4-BE49-F238E27FC236}">
                    <a16:creationId xmlns:a16="http://schemas.microsoft.com/office/drawing/2014/main" id="{5C6B53D7-2217-481F-9E56-28E99266A9E4}"/>
                  </a:ext>
                </a:extLst>
              </p:cNvPr>
              <p:cNvCxnSpPr>
                <a:cxnSpLocks/>
              </p:cNvCxnSpPr>
              <p:nvPr/>
            </p:nvCxnSpPr>
            <p:spPr>
              <a:xfrm flipH="1" flipV="1">
                <a:off x="3707906" y="3791427"/>
                <a:ext cx="1800198" cy="248988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53EE7673-1479-467F-BEAF-2E229ACBC0A4}"/>
                  </a:ext>
                </a:extLst>
              </p:cNvPr>
              <p:cNvCxnSpPr>
                <a:cxnSpLocks/>
                <a:stCxn id="14" idx="1"/>
              </p:cNvCxnSpPr>
              <p:nvPr/>
            </p:nvCxnSpPr>
            <p:spPr>
              <a:xfrm flipH="1" flipV="1">
                <a:off x="3491880" y="4509120"/>
                <a:ext cx="2016224" cy="1772191"/>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Gerade Verbindung mit Pfeil 24">
                <a:extLst>
                  <a:ext uri="{FF2B5EF4-FFF2-40B4-BE49-F238E27FC236}">
                    <a16:creationId xmlns:a16="http://schemas.microsoft.com/office/drawing/2014/main" id="{0455D1B8-6A51-46BF-A5A2-C5911C3B12EA}"/>
                  </a:ext>
                </a:extLst>
              </p:cNvPr>
              <p:cNvCxnSpPr>
                <a:cxnSpLocks/>
              </p:cNvCxnSpPr>
              <p:nvPr/>
            </p:nvCxnSpPr>
            <p:spPr>
              <a:xfrm flipH="1" flipV="1">
                <a:off x="5148064" y="4653137"/>
                <a:ext cx="360040" cy="1628173"/>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Gerade Verbindung mit Pfeil 27">
                <a:extLst>
                  <a:ext uri="{FF2B5EF4-FFF2-40B4-BE49-F238E27FC236}">
                    <a16:creationId xmlns:a16="http://schemas.microsoft.com/office/drawing/2014/main" id="{1C34A47B-F74D-4422-B0E2-2D6B7188C518}"/>
                  </a:ext>
                </a:extLst>
              </p:cNvPr>
              <p:cNvCxnSpPr>
                <a:cxnSpLocks/>
                <a:stCxn id="14" idx="1"/>
              </p:cNvCxnSpPr>
              <p:nvPr/>
            </p:nvCxnSpPr>
            <p:spPr>
              <a:xfrm flipH="1" flipV="1">
                <a:off x="5076056" y="5276921"/>
                <a:ext cx="432048" cy="100439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50EFE262-9D58-48FF-82C5-0FE4810580A0}"/>
                  </a:ext>
                </a:extLst>
              </p:cNvPr>
              <p:cNvCxnSpPr>
                <a:cxnSpLocks/>
                <a:stCxn id="14" idx="1"/>
              </p:cNvCxnSpPr>
              <p:nvPr/>
            </p:nvCxnSpPr>
            <p:spPr>
              <a:xfrm flipH="1" flipV="1">
                <a:off x="5148064" y="6093297"/>
                <a:ext cx="360040" cy="188014"/>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5903009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a:extLst>
              <a:ext uri="{FF2B5EF4-FFF2-40B4-BE49-F238E27FC236}">
                <a16:creationId xmlns:a16="http://schemas.microsoft.com/office/drawing/2014/main" id="{16C6747D-9C80-49E5-B530-3E43F2C811A1}"/>
              </a:ext>
            </a:extLst>
          </p:cNvPr>
          <p:cNvSpPr>
            <a:spLocks noGrp="1" noChangeArrowheads="1"/>
          </p:cNvSpPr>
          <p:nvPr>
            <p:ph type="title"/>
          </p:nvPr>
        </p:nvSpPr>
        <p:spPr>
          <a:xfrm>
            <a:off x="1847528" y="548680"/>
            <a:ext cx="7173912" cy="1143000"/>
          </a:xfrm>
        </p:spPr>
        <p:txBody>
          <a:bodyPr/>
          <a:lstStyle/>
          <a:p>
            <a:r>
              <a:rPr lang="de-DE" altLang="de-DE" sz="3600" dirty="0"/>
              <a:t>KH-Planung NRW neu (Bsp.)</a:t>
            </a:r>
          </a:p>
        </p:txBody>
      </p:sp>
      <p:sp>
        <p:nvSpPr>
          <p:cNvPr id="252933" name="Line 5">
            <a:extLst>
              <a:ext uri="{FF2B5EF4-FFF2-40B4-BE49-F238E27FC236}">
                <a16:creationId xmlns:a16="http://schemas.microsoft.com/office/drawing/2014/main" id="{51734FE4-AE84-4733-8B71-57003EA9AF2F}"/>
              </a:ext>
            </a:extLst>
          </p:cNvPr>
          <p:cNvSpPr>
            <a:spLocks noChangeShapeType="1"/>
          </p:cNvSpPr>
          <p:nvPr/>
        </p:nvSpPr>
        <p:spPr bwMode="auto">
          <a:xfrm>
            <a:off x="1992314" y="1773238"/>
            <a:ext cx="8281987" cy="0"/>
          </a:xfrm>
          <a:prstGeom prst="line">
            <a:avLst/>
          </a:prstGeom>
          <a:noFill/>
          <a:ln w="254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aphicFrame>
        <p:nvGraphicFramePr>
          <p:cNvPr id="2" name="Diagramm 1">
            <a:extLst>
              <a:ext uri="{FF2B5EF4-FFF2-40B4-BE49-F238E27FC236}">
                <a16:creationId xmlns:a16="http://schemas.microsoft.com/office/drawing/2014/main" id="{A9A9D27F-20C6-48C0-B379-F04896088B97}"/>
              </a:ext>
            </a:extLst>
          </p:cNvPr>
          <p:cNvGraphicFramePr/>
          <p:nvPr>
            <p:extLst/>
          </p:nvPr>
        </p:nvGraphicFramePr>
        <p:xfrm>
          <a:off x="1055440" y="2061639"/>
          <a:ext cx="8136904" cy="4797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2" name="Gruppieren 31">
            <a:extLst>
              <a:ext uri="{FF2B5EF4-FFF2-40B4-BE49-F238E27FC236}">
                <a16:creationId xmlns:a16="http://schemas.microsoft.com/office/drawing/2014/main" id="{F328EB50-F8ED-4EA2-9232-475E0DA56B90}"/>
              </a:ext>
            </a:extLst>
          </p:cNvPr>
          <p:cNvGrpSpPr/>
          <p:nvPr/>
        </p:nvGrpSpPr>
        <p:grpSpPr>
          <a:xfrm>
            <a:off x="1631505" y="3212977"/>
            <a:ext cx="8073545" cy="3401889"/>
            <a:chOff x="134859" y="3212976"/>
            <a:chExt cx="8073545" cy="3401889"/>
          </a:xfrm>
        </p:grpSpPr>
        <p:cxnSp>
          <p:nvCxnSpPr>
            <p:cNvPr id="5" name="Gerade Verbindung mit Pfeil 4">
              <a:extLst>
                <a:ext uri="{FF2B5EF4-FFF2-40B4-BE49-F238E27FC236}">
                  <a16:creationId xmlns:a16="http://schemas.microsoft.com/office/drawing/2014/main" id="{7F1D22DB-8259-4081-959D-0A09B75950A1}"/>
                </a:ext>
              </a:extLst>
            </p:cNvPr>
            <p:cNvCxnSpPr>
              <a:cxnSpLocks/>
              <a:stCxn id="3" idx="1"/>
            </p:cNvCxnSpPr>
            <p:nvPr/>
          </p:nvCxnSpPr>
          <p:spPr>
            <a:xfrm flipH="1" flipV="1">
              <a:off x="5112060" y="3230490"/>
              <a:ext cx="936104" cy="208823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31" name="Gruppieren 30">
              <a:extLst>
                <a:ext uri="{FF2B5EF4-FFF2-40B4-BE49-F238E27FC236}">
                  <a16:creationId xmlns:a16="http://schemas.microsoft.com/office/drawing/2014/main" id="{8358970B-1754-43D6-B133-6674A5CA9928}"/>
                </a:ext>
              </a:extLst>
            </p:cNvPr>
            <p:cNvGrpSpPr/>
            <p:nvPr/>
          </p:nvGrpSpPr>
          <p:grpSpPr>
            <a:xfrm>
              <a:off x="134859" y="3212976"/>
              <a:ext cx="8073545" cy="3401889"/>
              <a:chOff x="98855" y="3195463"/>
              <a:chExt cx="8073545" cy="3401889"/>
            </a:xfrm>
          </p:grpSpPr>
          <p:sp>
            <p:nvSpPr>
              <p:cNvPr id="3" name="Rechteck: abgerundete Ecken 2">
                <a:extLst>
                  <a:ext uri="{FF2B5EF4-FFF2-40B4-BE49-F238E27FC236}">
                    <a16:creationId xmlns:a16="http://schemas.microsoft.com/office/drawing/2014/main" id="{B0653C47-58DC-442E-BE92-9183110C505B}"/>
                  </a:ext>
                </a:extLst>
              </p:cNvPr>
              <p:cNvSpPr/>
              <p:nvPr/>
            </p:nvSpPr>
            <p:spPr>
              <a:xfrm>
                <a:off x="6012160" y="4869160"/>
                <a:ext cx="2160240" cy="864093"/>
              </a:xfrm>
              <a:prstGeom prst="roundRect">
                <a:avLst/>
              </a:prstGeom>
              <a:solidFill>
                <a:srgbClr val="009539"/>
              </a:solidFill>
              <a:ln w="25400" cap="flat" cmpd="sng" algn="ctr">
                <a:solidFill>
                  <a:srgbClr val="FFFFFF">
                    <a:hueOff val="0"/>
                    <a:satOff val="0"/>
                    <a:lumOff val="0"/>
                    <a:alphaOff val="0"/>
                  </a:srgbClr>
                </a:solidFill>
                <a:prstDash val="solid"/>
              </a:ln>
              <a:effectLst/>
            </p:spPr>
            <p:txBody>
              <a:bodyPr spcFirstLastPara="0" vert="horz" wrap="square" lIns="45720" tIns="30480" rIns="45720" bIns="30480" numCol="1" spcCol="1270" anchor="ctr" anchorCtr="0">
                <a:noAutofit/>
              </a:bodyPr>
              <a:lstStyle/>
              <a:p>
                <a:pPr algn="ctr"/>
                <a:r>
                  <a:rPr lang="de-DE" sz="2400" dirty="0">
                    <a:solidFill>
                      <a:schemeClr val="bg1"/>
                    </a:solidFill>
                  </a:rPr>
                  <a:t>Definiert über OPS</a:t>
                </a:r>
              </a:p>
            </p:txBody>
          </p:sp>
          <p:cxnSp>
            <p:nvCxnSpPr>
              <p:cNvPr id="8" name="Gerade Verbindung mit Pfeil 7">
                <a:extLst>
                  <a:ext uri="{FF2B5EF4-FFF2-40B4-BE49-F238E27FC236}">
                    <a16:creationId xmlns:a16="http://schemas.microsoft.com/office/drawing/2014/main" id="{3A561946-1602-487D-A1D3-BE9CA97B0A51}"/>
                  </a:ext>
                </a:extLst>
              </p:cNvPr>
              <p:cNvCxnSpPr>
                <a:cxnSpLocks/>
                <a:stCxn id="3" idx="1"/>
              </p:cNvCxnSpPr>
              <p:nvPr/>
            </p:nvCxnSpPr>
            <p:spPr>
              <a:xfrm flipH="1" flipV="1">
                <a:off x="5076056" y="4077073"/>
                <a:ext cx="936104" cy="1224134"/>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AC3242B7-2168-4705-8A5B-18E7A2731D90}"/>
                  </a:ext>
                </a:extLst>
              </p:cNvPr>
              <p:cNvCxnSpPr>
                <a:cxnSpLocks/>
                <a:stCxn id="3" idx="1"/>
              </p:cNvCxnSpPr>
              <p:nvPr/>
            </p:nvCxnSpPr>
            <p:spPr>
              <a:xfrm flipH="1">
                <a:off x="5076056" y="5301207"/>
                <a:ext cx="936104" cy="369961"/>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4A9EB407-66C5-4704-A708-DA9A9C4A5172}"/>
                  </a:ext>
                </a:extLst>
              </p:cNvPr>
              <p:cNvCxnSpPr>
                <a:cxnSpLocks/>
                <a:stCxn id="3" idx="1"/>
              </p:cNvCxnSpPr>
              <p:nvPr/>
            </p:nvCxnSpPr>
            <p:spPr>
              <a:xfrm flipH="1">
                <a:off x="5076056" y="5301207"/>
                <a:ext cx="936104" cy="1296145"/>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ACEF3ADD-6475-43B2-985B-5B6496346FF6}"/>
                  </a:ext>
                </a:extLst>
              </p:cNvPr>
              <p:cNvCxnSpPr>
                <a:cxnSpLocks/>
                <a:stCxn id="3" idx="1"/>
              </p:cNvCxnSpPr>
              <p:nvPr/>
            </p:nvCxnSpPr>
            <p:spPr>
              <a:xfrm flipH="1" flipV="1">
                <a:off x="3644280" y="3195463"/>
                <a:ext cx="2367880" cy="2105744"/>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Gerade Verbindung mit Pfeil 26">
                <a:extLst>
                  <a:ext uri="{FF2B5EF4-FFF2-40B4-BE49-F238E27FC236}">
                    <a16:creationId xmlns:a16="http://schemas.microsoft.com/office/drawing/2014/main" id="{E6B0F387-F0E5-405D-9BC7-72A13276C821}"/>
                  </a:ext>
                </a:extLst>
              </p:cNvPr>
              <p:cNvCxnSpPr>
                <a:cxnSpLocks/>
                <a:stCxn id="3" idx="1"/>
              </p:cNvCxnSpPr>
              <p:nvPr/>
            </p:nvCxnSpPr>
            <p:spPr>
              <a:xfrm flipH="1" flipV="1">
                <a:off x="3563888" y="4158631"/>
                <a:ext cx="2448272" cy="1142576"/>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Gerade Verbindung mit Pfeil 29">
                <a:extLst>
                  <a:ext uri="{FF2B5EF4-FFF2-40B4-BE49-F238E27FC236}">
                    <a16:creationId xmlns:a16="http://schemas.microsoft.com/office/drawing/2014/main" id="{B7517311-EE03-49A6-B53B-5EECD6EE6711}"/>
                  </a:ext>
                </a:extLst>
              </p:cNvPr>
              <p:cNvCxnSpPr>
                <a:cxnSpLocks/>
                <a:stCxn id="3" idx="1"/>
              </p:cNvCxnSpPr>
              <p:nvPr/>
            </p:nvCxnSpPr>
            <p:spPr>
              <a:xfrm flipH="1" flipV="1">
                <a:off x="3563888" y="4869161"/>
                <a:ext cx="2448272" cy="432046"/>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Rechteck: abgerundete Ecken 35">
                <a:extLst>
                  <a:ext uri="{FF2B5EF4-FFF2-40B4-BE49-F238E27FC236}">
                    <a16:creationId xmlns:a16="http://schemas.microsoft.com/office/drawing/2014/main" id="{F99BC877-3760-409B-B819-E4B583203069}"/>
                  </a:ext>
                </a:extLst>
              </p:cNvPr>
              <p:cNvSpPr/>
              <p:nvPr/>
            </p:nvSpPr>
            <p:spPr>
              <a:xfrm>
                <a:off x="98855" y="4077073"/>
                <a:ext cx="2160240" cy="864093"/>
              </a:xfrm>
              <a:prstGeom prst="roundRect">
                <a:avLst/>
              </a:prstGeom>
              <a:solidFill>
                <a:srgbClr val="009539"/>
              </a:solidFill>
              <a:ln w="25400" cap="flat" cmpd="sng" algn="ctr">
                <a:solidFill>
                  <a:srgbClr val="FFFFFF">
                    <a:hueOff val="0"/>
                    <a:satOff val="0"/>
                    <a:lumOff val="0"/>
                    <a:alphaOff val="0"/>
                  </a:srgbClr>
                </a:solidFill>
                <a:prstDash val="solid"/>
              </a:ln>
              <a:effectLst/>
            </p:spPr>
            <p:txBody>
              <a:bodyPr spcFirstLastPara="0" vert="horz" wrap="square" lIns="45720" tIns="30480" rIns="45720" bIns="30480" numCol="1" spcCol="1270" anchor="ctr" anchorCtr="0">
                <a:noAutofit/>
              </a:bodyPr>
              <a:lstStyle/>
              <a:p>
                <a:pPr algn="ctr"/>
                <a:r>
                  <a:rPr lang="de-DE" sz="2400" dirty="0">
                    <a:solidFill>
                      <a:schemeClr val="bg1"/>
                    </a:solidFill>
                  </a:rPr>
                  <a:t>Definiert über WBO</a:t>
                </a:r>
              </a:p>
            </p:txBody>
          </p:sp>
        </p:grpSp>
      </p:grpSp>
      <p:sp>
        <p:nvSpPr>
          <p:cNvPr id="34" name="Pfeil: nach unten 33">
            <a:extLst>
              <a:ext uri="{FF2B5EF4-FFF2-40B4-BE49-F238E27FC236}">
                <a16:creationId xmlns:a16="http://schemas.microsoft.com/office/drawing/2014/main" id="{517798C7-89DE-4FC3-944B-00B64174C427}"/>
              </a:ext>
            </a:extLst>
          </p:cNvPr>
          <p:cNvSpPr/>
          <p:nvPr/>
        </p:nvSpPr>
        <p:spPr>
          <a:xfrm rot="10800000">
            <a:off x="2567608" y="3573016"/>
            <a:ext cx="432048" cy="43204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313430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775520" y="116632"/>
            <a:ext cx="284052" cy="523220"/>
          </a:xfrm>
          <a:prstGeom prst="rect">
            <a:avLst/>
          </a:prstGeom>
          <a:noFill/>
        </p:spPr>
        <p:txBody>
          <a:bodyPr wrap="none" rtlCol="0">
            <a:spAutoFit/>
          </a:bodyPr>
          <a:lstStyle/>
          <a:p>
            <a:r>
              <a:rPr lang="de-DE" sz="2800" b="1" dirty="0">
                <a:solidFill>
                  <a:srgbClr val="009534"/>
                </a:solidFill>
              </a:rPr>
              <a:t> </a:t>
            </a:r>
          </a:p>
        </p:txBody>
      </p:sp>
      <p:graphicFrame>
        <p:nvGraphicFramePr>
          <p:cNvPr id="4" name="Diagramm 3"/>
          <p:cNvGraphicFramePr/>
          <p:nvPr>
            <p:extLst>
              <p:ext uri="{D42A27DB-BD31-4B8C-83A1-F6EECF244321}">
                <p14:modId xmlns:p14="http://schemas.microsoft.com/office/powerpoint/2010/main" val="3205242030"/>
              </p:ext>
            </p:extLst>
          </p:nvPr>
        </p:nvGraphicFramePr>
        <p:xfrm>
          <a:off x="-528736" y="1124744"/>
          <a:ext cx="11233248"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59539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775520" y="116632"/>
            <a:ext cx="284052" cy="523220"/>
          </a:xfrm>
          <a:prstGeom prst="rect">
            <a:avLst/>
          </a:prstGeom>
          <a:noFill/>
        </p:spPr>
        <p:txBody>
          <a:bodyPr wrap="none" rtlCol="0">
            <a:spAutoFit/>
          </a:bodyPr>
          <a:lstStyle/>
          <a:p>
            <a:r>
              <a:rPr lang="de-DE" sz="2800" b="1" dirty="0">
                <a:solidFill>
                  <a:srgbClr val="009534"/>
                </a:solidFill>
              </a:rPr>
              <a:t> </a:t>
            </a:r>
          </a:p>
        </p:txBody>
      </p:sp>
      <p:graphicFrame>
        <p:nvGraphicFramePr>
          <p:cNvPr id="4" name="Diagramm 3"/>
          <p:cNvGraphicFramePr/>
          <p:nvPr>
            <p:extLst>
              <p:ext uri="{D42A27DB-BD31-4B8C-83A1-F6EECF244321}">
                <p14:modId xmlns:p14="http://schemas.microsoft.com/office/powerpoint/2010/main" val="3097117625"/>
              </p:ext>
            </p:extLst>
          </p:nvPr>
        </p:nvGraphicFramePr>
        <p:xfrm>
          <a:off x="-528736" y="1124744"/>
          <a:ext cx="11233248"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65696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Ärztekammer Westfalen-Lippe_arial">
  <a:themeElements>
    <a:clrScheme name="Ärztekammer Westfalen-Lippe_ari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Ärztekammer Westfalen-Lippe_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Ärztekammer Westfalen-Lippe_ari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Ärztekammer Westfalen-Lippe_aria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Ärztekammer Westfalen-Lippe_aria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Ärztekammer Westfalen-Lippe_aria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Ärztekammer Westfalen-Lippe_aria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Ärztekammer Westfalen-Lippe_aria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Ärztekammer Westfalen-Lippe_aria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Ärztekammer Westfalen-Lippe_aria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Ärztekammer Westfalen-Lippe_aria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Ärztekammer Westfalen-Lippe_aria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Ärztekammer Westfalen-Lippe_aria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Ärztekammer Westfalen-Lippe_aria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Seite AEKWL">
  <a:themeElements>
    <a:clrScheme name="2.Seite AEKW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Seite AEKW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Seite AEKW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Seite AEKW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Seite AEKW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Seite AEKW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Seite AEKW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Seite AEKW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Seite AEKW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Seite AEKW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Seite AEKW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Seite AEKW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Seite AEKW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Seite AEKW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Ärztekammer Westfalen-Lippe_arial</Template>
  <TotalTime>0</TotalTime>
  <Words>1072</Words>
  <Application>Microsoft Office PowerPoint</Application>
  <PresentationFormat>Breitbild</PresentationFormat>
  <Paragraphs>247</Paragraphs>
  <Slides>23</Slides>
  <Notes>3</Notes>
  <HiddenSlides>0</HiddenSlides>
  <MMClips>0</MMClips>
  <ScaleCrop>false</ScaleCrop>
  <HeadingPairs>
    <vt:vector size="6" baseType="variant">
      <vt:variant>
        <vt:lpstr>Verwendete Schriftarten</vt:lpstr>
      </vt:variant>
      <vt:variant>
        <vt:i4>3</vt:i4>
      </vt:variant>
      <vt:variant>
        <vt:lpstr>Design</vt:lpstr>
      </vt:variant>
      <vt:variant>
        <vt:i4>2</vt:i4>
      </vt:variant>
      <vt:variant>
        <vt:lpstr>Folientitel</vt:lpstr>
      </vt:variant>
      <vt:variant>
        <vt:i4>23</vt:i4>
      </vt:variant>
    </vt:vector>
  </HeadingPairs>
  <TitlesOfParts>
    <vt:vector size="28" baseType="lpstr">
      <vt:lpstr>Arial</vt:lpstr>
      <vt:lpstr>Calibri</vt:lpstr>
      <vt:lpstr>Wingdings</vt:lpstr>
      <vt:lpstr>Ärztekammer Westfalen-Lippe_arial</vt:lpstr>
      <vt:lpstr>2.Seite AEKWL</vt:lpstr>
      <vt:lpstr>PowerPoint-Präsentation</vt:lpstr>
      <vt:lpstr>PowerPoint-Präsentation</vt:lpstr>
      <vt:lpstr>PowerPoint-Präsentation</vt:lpstr>
      <vt:lpstr>PowerPoint-Präsentation</vt:lpstr>
      <vt:lpstr>PowerPoint-Präsentation</vt:lpstr>
      <vt:lpstr>KH-Planung NRW neu</vt:lpstr>
      <vt:lpstr>KH-Planung NRW neu (Bsp.)</vt:lpstr>
      <vt:lpstr>PowerPoint-Präsentation</vt:lpstr>
      <vt:lpstr>PowerPoint-Präsentation</vt:lpstr>
      <vt:lpstr>PowerPoint-Präsentation</vt:lpstr>
      <vt:lpstr>PowerPoint-Präsentation</vt:lpstr>
      <vt:lpstr>PowerPoint-Präsentation</vt:lpstr>
      <vt:lpstr>KH-Planung NRW neu (Bsp.)</vt:lpstr>
      <vt:lpstr>KH-Planung NRW neu (Bsp.)</vt:lpstr>
      <vt:lpstr>KH-Planung NRW neu (Bsp.)</vt:lpstr>
      <vt:lpstr>KH-Planung NRW neu (Bsp.)</vt:lpstr>
      <vt:lpstr>PowerPoint-Präsentation</vt:lpstr>
      <vt:lpstr>PowerPoint-Präsentation</vt:lpstr>
      <vt:lpstr>PowerPoint-Präsentation</vt:lpstr>
      <vt:lpstr>PowerPoint-Präsentation</vt:lpstr>
      <vt:lpstr>Geriatrie</vt:lpstr>
      <vt:lpstr>Psychiatrie/Psychosomatik</vt:lpstr>
      <vt:lpstr>PowerPoint-Präsentation</vt:lpstr>
    </vt:vector>
  </TitlesOfParts>
  <Company>AEKWL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Melin</dc:creator>
  <cp:lastModifiedBy>Wenning, Markus [ÄKWL]</cp:lastModifiedBy>
  <cp:revision>339</cp:revision>
  <dcterms:created xsi:type="dcterms:W3CDTF">2009-03-16T14:56:41Z</dcterms:created>
  <dcterms:modified xsi:type="dcterms:W3CDTF">2022-05-17T12:44:44Z</dcterms:modified>
</cp:coreProperties>
</file>