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6F6F"/>
    <a:srgbClr val="0095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87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A5616-6C25-4E9E-BC33-6C98532A0AE5}" type="datetimeFigureOut">
              <a:rPr lang="de-DE" smtClean="0"/>
              <a:t>23.07.2015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5EC5-9D2A-4B1D-930A-2F3ADD9E1F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4312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A5616-6C25-4E9E-BC33-6C98532A0AE5}" type="datetimeFigureOut">
              <a:rPr lang="de-DE" smtClean="0"/>
              <a:t>23.07.2015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5EC5-9D2A-4B1D-930A-2F3ADD9E1F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9402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A5616-6C25-4E9E-BC33-6C98532A0AE5}" type="datetimeFigureOut">
              <a:rPr lang="de-DE" smtClean="0"/>
              <a:t>23.07.2015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5EC5-9D2A-4B1D-930A-2F3ADD9E1F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1689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A5616-6C25-4E9E-BC33-6C98532A0AE5}" type="datetimeFigureOut">
              <a:rPr lang="de-DE" smtClean="0"/>
              <a:t>23.07.2015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5EC5-9D2A-4B1D-930A-2F3ADD9E1F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4131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A5616-6C25-4E9E-BC33-6C98532A0AE5}" type="datetimeFigureOut">
              <a:rPr lang="de-DE" smtClean="0"/>
              <a:t>23.07.2015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5EC5-9D2A-4B1D-930A-2F3ADD9E1F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4071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A5616-6C25-4E9E-BC33-6C98532A0AE5}" type="datetimeFigureOut">
              <a:rPr lang="de-DE" smtClean="0"/>
              <a:t>23.07.2015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5EC5-9D2A-4B1D-930A-2F3ADD9E1F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1931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A5616-6C25-4E9E-BC33-6C98532A0AE5}" type="datetimeFigureOut">
              <a:rPr lang="de-DE" smtClean="0"/>
              <a:t>23.07.2015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5EC5-9D2A-4B1D-930A-2F3ADD9E1F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3667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A5616-6C25-4E9E-BC33-6C98532A0AE5}" type="datetimeFigureOut">
              <a:rPr lang="de-DE" smtClean="0"/>
              <a:t>23.07.2015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5EC5-9D2A-4B1D-930A-2F3ADD9E1F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4495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A5616-6C25-4E9E-BC33-6C98532A0AE5}" type="datetimeFigureOut">
              <a:rPr lang="de-DE" smtClean="0"/>
              <a:t>23.07.2015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5EC5-9D2A-4B1D-930A-2F3ADD9E1F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8929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A5616-6C25-4E9E-BC33-6C98532A0AE5}" type="datetimeFigureOut">
              <a:rPr lang="de-DE" smtClean="0"/>
              <a:t>23.07.2015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5EC5-9D2A-4B1D-930A-2F3ADD9E1F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8451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A5616-6C25-4E9E-BC33-6C98532A0AE5}" type="datetimeFigureOut">
              <a:rPr lang="de-DE" smtClean="0"/>
              <a:t>23.07.2015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5EC5-9D2A-4B1D-930A-2F3ADD9E1F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0940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A5616-6C25-4E9E-BC33-6C98532A0AE5}" type="datetimeFigureOut">
              <a:rPr lang="de-DE" smtClean="0"/>
              <a:t>23.07.2015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B5EC5-9D2A-4B1D-930A-2F3ADD9E1F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9878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/>
          <p:nvPr/>
        </p:nvSpPr>
        <p:spPr>
          <a:xfrm>
            <a:off x="5907314" y="78528"/>
            <a:ext cx="3150944" cy="14745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Platzhalter </a:t>
            </a:r>
          </a:p>
          <a:p>
            <a:pPr algn="ctr"/>
            <a:r>
              <a:rPr lang="de-D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für ein eigenes </a:t>
            </a:r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</a:t>
            </a:r>
            <a:endParaRPr lang="de-D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el 6"/>
          <p:cNvSpPr>
            <a:spLocks noGrp="1"/>
          </p:cNvSpPr>
          <p:nvPr>
            <p:ph type="ctrTitle"/>
          </p:nvPr>
        </p:nvSpPr>
        <p:spPr>
          <a:xfrm>
            <a:off x="143506" y="1444174"/>
            <a:ext cx="8856985" cy="646331"/>
          </a:xfrm>
        </p:spPr>
        <p:txBody>
          <a:bodyPr>
            <a:noAutofit/>
          </a:bodyPr>
          <a:lstStyle/>
          <a:p>
            <a:r>
              <a:rPr lang="de-DE" sz="3000" dirty="0">
                <a:latin typeface="Arial" panose="020B0604020202020204" pitchFamily="34" charset="0"/>
                <a:cs typeface="Arial" panose="020B0604020202020204" pitchFamily="34" charset="0"/>
              </a:rPr>
              <a:t>Darlegung potentieller </a:t>
            </a:r>
            <a:r>
              <a:rPr lang="de-DE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Interessenkonflikte</a:t>
            </a:r>
            <a:endParaRPr lang="de-DE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Untertitel 7"/>
          <p:cNvSpPr txBox="1">
            <a:spLocks/>
          </p:cNvSpPr>
          <p:nvPr/>
        </p:nvSpPr>
        <p:spPr>
          <a:xfrm>
            <a:off x="215514" y="2124838"/>
            <a:ext cx="8712968" cy="14619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 Inhalt des folgenden Vortrages ist Ergebnis des Bemühens um größtmögliche Objektivität und Unabhängigkeit. Als Referent weise </a:t>
            </a:r>
            <a:r>
              <a:rPr lang="de-DE" sz="1600" smtClean="0">
                <a:latin typeface="Arial" panose="020B0604020202020204" pitchFamily="34" charset="0"/>
                <a:cs typeface="Arial" panose="020B0604020202020204" pitchFamily="34" charset="0"/>
              </a:rPr>
              <a:t>ich darauf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hin, dass es persönliche Verbindungen zu Unternehmen gibt, deren Produkte im Kontext des folgenden Vortrages von Interesse sind. Dabei handelt es sich um die folgenden Unternehmen und Verbindungen: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7" name="Tabel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316814"/>
              </p:ext>
            </p:extLst>
          </p:nvPr>
        </p:nvGraphicFramePr>
        <p:xfrm>
          <a:off x="215514" y="3294743"/>
          <a:ext cx="8712968" cy="3099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6484"/>
                <a:gridCol w="4356484"/>
              </a:tblGrid>
              <a:tr h="1155060"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Unternehmen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6B6F6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600" b="1" kern="1200" dirty="0" smtClean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Verbindungen</a:t>
                      </a:r>
                    </a:p>
                    <a:p>
                      <a:pPr marL="0" algn="just" defTabSz="914400" rtl="0" eaLnBrk="1" latinLnBrk="0" hangingPunct="1"/>
                      <a:r>
                        <a:rPr lang="de-DE" sz="900" b="0" kern="1200" dirty="0" smtClean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(Honorar für Vortrags-,</a:t>
                      </a:r>
                      <a:r>
                        <a:rPr lang="de-DE" sz="900" b="0" kern="1200" baseline="0" dirty="0" smtClean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Autoren- Gutachter- oder Beratertätigkeiten; Honorar für Vorbereitung von Fortbildungen; Erstattung von Reise- </a:t>
                      </a:r>
                      <a:r>
                        <a:rPr lang="de-DE" sz="900" b="0" kern="1200" baseline="0" smtClean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oder Übernachtungs-kosten</a:t>
                      </a:r>
                      <a:r>
                        <a:rPr lang="de-DE" sz="900" b="0" kern="1200" baseline="0" dirty="0" smtClean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; Erstattung von Teilnahmegebühren an Fortbildungen</a:t>
                      </a:r>
                      <a:r>
                        <a:rPr lang="de-DE" sz="900" b="0" kern="1200" baseline="0" smtClean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; </a:t>
                      </a:r>
                      <a:r>
                        <a:rPr lang="de-DE" sz="900" b="0" kern="1200" baseline="0" smtClean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Patente</a:t>
                      </a:r>
                      <a:r>
                        <a:rPr lang="de-DE" sz="900" b="0" kern="1200" baseline="0" dirty="0" smtClean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; Gelder aus Lizenzen/Tantiemen</a:t>
                      </a:r>
                      <a:r>
                        <a:rPr lang="de-DE" sz="900" b="0" kern="1200" dirty="0" smtClean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;</a:t>
                      </a:r>
                      <a:r>
                        <a:rPr lang="de-DE" sz="900" b="0" kern="1200" baseline="0" dirty="0" smtClean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Honorar für Durchführung von Auftragsstudien; Erhalt von Forschungsgeldern; andere)</a:t>
                      </a:r>
                      <a:endParaRPr lang="de-DE" sz="900" b="0" kern="1200" dirty="0">
                        <a:solidFill>
                          <a:schemeClr val="lt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6B6F6F"/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endParaRPr lang="de-DE" sz="1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6B6F6F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6B6F6F"/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endParaRPr lang="de-DE" sz="1400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6B6F6F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6B6F6F"/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endParaRPr lang="de-DE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endParaRPr lang="de-DE" sz="1400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6B6F6F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6B6F6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248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108</Words>
  <Application>Microsoft Office PowerPoint</Application>
  <PresentationFormat>Bildschirmpräsentation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Darlegung potentieller Interessenkonflikte</vt:lpstr>
    </vt:vector>
  </TitlesOfParts>
  <Company>AEKWL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Darlegung potentieller Interessenkonflikte</dc:title>
  <dc:creator>Jessica Lamkemeyer</dc:creator>
  <cp:lastModifiedBy>Dr. phil. Peter Hesselmann</cp:lastModifiedBy>
  <cp:revision>12</cp:revision>
  <cp:lastPrinted>2015-07-17T08:16:56Z</cp:lastPrinted>
  <dcterms:created xsi:type="dcterms:W3CDTF">2015-07-14T05:50:29Z</dcterms:created>
  <dcterms:modified xsi:type="dcterms:W3CDTF">2015-07-23T14:17:03Z</dcterms:modified>
</cp:coreProperties>
</file>