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8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31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40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68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1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7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193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66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9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92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845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94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5616-6C25-4E9E-BC33-6C98532A0AE5}" type="datetimeFigureOut">
              <a:rPr lang="de-DE" smtClean="0"/>
              <a:t>17.07.2015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5826279" y="136584"/>
            <a:ext cx="3150000" cy="147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Platzhalter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für ein eigenes </a:t>
            </a:r>
            <a:r>
              <a:rPr lang="de-DE" dirty="0" smtClean="0">
                <a:solidFill>
                  <a:schemeClr val="tx1"/>
                </a:solidFill>
              </a:rPr>
              <a:t>Logo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Titel 6"/>
          <p:cNvSpPr>
            <a:spLocks noGrp="1"/>
          </p:cNvSpPr>
          <p:nvPr>
            <p:ph type="ctrTitle"/>
          </p:nvPr>
        </p:nvSpPr>
        <p:spPr>
          <a:xfrm>
            <a:off x="143507" y="2013385"/>
            <a:ext cx="8856985" cy="646331"/>
          </a:xfrm>
        </p:spPr>
        <p:txBody>
          <a:bodyPr>
            <a:noAutofit/>
          </a:bodyPr>
          <a:lstStyle/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Darlegung potentieller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Interessenkonflikte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Untertitel 7"/>
          <p:cNvSpPr>
            <a:spLocks noGrp="1"/>
          </p:cNvSpPr>
          <p:nvPr>
            <p:ph type="subTitle" idx="1"/>
          </p:nvPr>
        </p:nvSpPr>
        <p:spPr>
          <a:xfrm>
            <a:off x="143507" y="3060517"/>
            <a:ext cx="8832772" cy="231527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Der Inhalt des folgenden Vortrages ist Ergebnis des Bemühens um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größtmögliche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Objektivität und Unabhängigkeit.</a:t>
            </a:r>
          </a:p>
          <a:p>
            <a:pPr algn="just">
              <a:lnSpc>
                <a:spcPct val="100000"/>
              </a:lnSpc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Als </a:t>
            </a:r>
            <a:r>
              <a:rPr lang="de-DE" sz="1800">
                <a:latin typeface="Arial" panose="020B0604020202020204" pitchFamily="34" charset="0"/>
                <a:cs typeface="Arial" panose="020B0604020202020204" pitchFamily="34" charset="0"/>
              </a:rPr>
              <a:t>Referent </a:t>
            </a:r>
            <a:r>
              <a:rPr lang="de-DE" sz="1800" smtClean="0">
                <a:latin typeface="Arial" panose="020B0604020202020204" pitchFamily="34" charset="0"/>
                <a:cs typeface="Arial" panose="020B0604020202020204" pitchFamily="34" charset="0"/>
              </a:rPr>
              <a:t>versichere ich,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dass in Bezug auf den Inhalt des folgenden Vortrags keine Interessenskonflikte bestehen, die sich aus einem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Beschäftigungsverhältnis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, einer Beratertätigkeit oder Zuwendungen für  Forschungsvorhaben, Vorträge oder andere Tätigkeiten ergeben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Darlegung potentieller Interessenkonflikte</vt:lpstr>
    </vt:vector>
  </TitlesOfParts>
  <Company>AEKWL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Darlegung potentieller Interessenkonflikte</dc:title>
  <dc:creator>Jessica Lamkemeyer</dc:creator>
  <cp:lastModifiedBy>Dr. phil. Peter Hesselmann</cp:lastModifiedBy>
  <cp:revision>7</cp:revision>
  <cp:lastPrinted>2015-07-14T08:22:58Z</cp:lastPrinted>
  <dcterms:created xsi:type="dcterms:W3CDTF">2015-07-14T05:50:29Z</dcterms:created>
  <dcterms:modified xsi:type="dcterms:W3CDTF">2015-07-17T08:16:00Z</dcterms:modified>
</cp:coreProperties>
</file>